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6" name="Picture 41" descr="iet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9718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fi-FI" altLang="en-US" smtClean="0"/>
              <a:t>Click to edit Master title style</a:t>
            </a:r>
            <a:endParaRPr lang="en-US" alt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fi-FI" altLang="en-US" smtClean="0"/>
              <a:t>Click to edit Master subtitle style</a:t>
            </a: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7391400" y="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6858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009D32C3-6406-F64B-994B-F1C97724640E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53BDA625-937A-F343-B3C4-2E8627225C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2" name="Picture 40" descr="ietf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91400" y="2286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2"/>
        <a:buChar char="l"/>
        <a:defRPr sz="3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l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2"/>
        <a:buChar char="l"/>
        <a:defRPr sz="2300">
          <a:solidFill>
            <a:schemeClr val="tx1"/>
          </a:solidFill>
          <a:latin typeface="+mn-lt"/>
          <a:ea typeface="ＭＳ Ｐゴシック" charset="-128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Dime WG </a:t>
            </a:r>
            <a:r>
              <a:rPr lang="en-US" smtClean="0"/>
              <a:t>Status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IETF#80, 1-April-2011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“old issues”..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draft-pascual-dime-sctp-00 was used to introduce the new STCP guideline text. Original guidance was:</a:t>
            </a:r>
          </a:p>
          <a:p>
            <a:pPr lvl="1"/>
            <a:r>
              <a:rPr lang="en-US" dirty="0" smtClean="0"/>
              <a:t>“Payload Protocol Identifier in SCTP DATA chunks   transporting DTLS-based Diameter messages MUST be set to zero.”</a:t>
            </a:r>
          </a:p>
          <a:p>
            <a:pPr lvl="1"/>
            <a:r>
              <a:rPr lang="en-US" dirty="0" smtClean="0"/>
              <a:t>However, for protocol analyzer and debugging a specific PPID would make life easier (as noted in the same draft)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What </a:t>
            </a:r>
            <a:r>
              <a:rPr lang="en-US" dirty="0" smtClean="0"/>
              <a:t>the WG thinks?</a:t>
            </a:r>
            <a:r>
              <a:rPr lang="en-US" dirty="0" smtClean="0"/>
              <a:t>! Reserve a non-zero PPID?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Agenda bashing</a:t>
            </a:r>
          </a:p>
          <a:p>
            <a:r>
              <a:rPr lang="en-US" dirty="0" smtClean="0"/>
              <a:t>WG status update</a:t>
            </a:r>
          </a:p>
          <a:p>
            <a:pPr lvl="1"/>
            <a:r>
              <a:rPr lang="en-US" dirty="0" smtClean="0"/>
              <a:t>Active drafts</a:t>
            </a:r>
          </a:p>
          <a:p>
            <a:pPr lvl="1"/>
            <a:r>
              <a:rPr lang="en-US" dirty="0" smtClean="0"/>
              <a:t>Recently expired</a:t>
            </a:r>
          </a:p>
          <a:p>
            <a:pPr lvl="1"/>
            <a:r>
              <a:rPr lang="en-US" dirty="0" smtClean="0"/>
              <a:t>IESG processing</a:t>
            </a:r>
          </a:p>
          <a:p>
            <a:pPr lvl="1"/>
            <a:r>
              <a:rPr lang="en-US" dirty="0" smtClean="0"/>
              <a:t>Current milestones status</a:t>
            </a:r>
          </a:p>
          <a:p>
            <a:r>
              <a:rPr lang="en-US" dirty="0" smtClean="0"/>
              <a:t>WG draft presentations</a:t>
            </a:r>
          </a:p>
          <a:p>
            <a:r>
              <a:rPr lang="en-US" dirty="0" smtClean="0"/>
              <a:t>Individual draft presentations</a:t>
            </a:r>
          </a:p>
          <a:p>
            <a:r>
              <a:rPr lang="en-US" dirty="0" smtClean="0"/>
              <a:t>AOB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drafts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draft-</a:t>
            </a:r>
            <a:r>
              <a:rPr lang="en-US" dirty="0" err="1" smtClean="0"/>
              <a:t>ietf-dime-erp</a:t>
            </a:r>
            <a:endParaRPr lang="en-US" dirty="0" smtClean="0"/>
          </a:p>
          <a:p>
            <a:r>
              <a:rPr lang="en-US" dirty="0" smtClean="0"/>
              <a:t>draft-ietf-dime-ikev2-psk-diameter</a:t>
            </a:r>
          </a:p>
          <a:p>
            <a:pPr lvl="1"/>
            <a:r>
              <a:rPr lang="en-US" strike="sngStrike" dirty="0" smtClean="0"/>
              <a:t>WGLC done, Proto Write-up </a:t>
            </a:r>
            <a:r>
              <a:rPr lang="en-US" strike="sngStrike" dirty="0" err="1" smtClean="0"/>
              <a:t>pending</a:t>
            </a:r>
            <a:r>
              <a:rPr lang="en-US" dirty="0" err="1" smtClean="0"/>
              <a:t>Done</a:t>
            </a:r>
            <a:endParaRPr lang="en-US" dirty="0" smtClean="0"/>
          </a:p>
          <a:p>
            <a:r>
              <a:rPr lang="en-US" dirty="0" smtClean="0"/>
              <a:t>draft-</a:t>
            </a:r>
            <a:r>
              <a:rPr lang="en-US" dirty="0" err="1" smtClean="0"/>
              <a:t>ietf-dime-local-keytran</a:t>
            </a:r>
            <a:endParaRPr lang="en-US" dirty="0" smtClean="0"/>
          </a:p>
          <a:p>
            <a:pPr lvl="1"/>
            <a:r>
              <a:rPr lang="en-US" strike="sngStrike" dirty="0" smtClean="0"/>
              <a:t>Proto Write-up </a:t>
            </a:r>
            <a:r>
              <a:rPr lang="en-US" strike="sngStrike" dirty="0" err="1" smtClean="0"/>
              <a:t>pending</a:t>
            </a:r>
            <a:r>
              <a:rPr lang="en-US" dirty="0" err="1" smtClean="0"/>
              <a:t>Done</a:t>
            </a:r>
            <a:endParaRPr lang="en-US" dirty="0" smtClean="0"/>
          </a:p>
          <a:p>
            <a:r>
              <a:rPr lang="en-US" dirty="0" smtClean="0"/>
              <a:t>draft-ietf-dime-pmip6-lr</a:t>
            </a:r>
          </a:p>
          <a:p>
            <a:r>
              <a:rPr lang="en-US" dirty="0" smtClean="0"/>
              <a:t>draft-</a:t>
            </a:r>
            <a:r>
              <a:rPr lang="en-US" dirty="0" err="1" smtClean="0"/>
              <a:t>ietf-dime-priority-avps</a:t>
            </a:r>
            <a:endParaRPr lang="en-US" dirty="0" smtClean="0"/>
          </a:p>
          <a:p>
            <a:pPr lvl="1"/>
            <a:r>
              <a:rPr lang="en-US" strike="sngStrike" dirty="0" smtClean="0"/>
              <a:t>Proto Write-up </a:t>
            </a:r>
            <a:r>
              <a:rPr lang="en-US" strike="sngStrike" dirty="0" err="1" smtClean="0"/>
              <a:t>pending</a:t>
            </a:r>
            <a:r>
              <a:rPr lang="en-US" dirty="0" err="1" smtClean="0"/>
              <a:t>Done</a:t>
            </a:r>
            <a:endParaRPr lang="en-US" dirty="0" smtClean="0"/>
          </a:p>
          <a:p>
            <a:r>
              <a:rPr lang="en-US" dirty="0" smtClean="0"/>
              <a:t>draft-ietf-dime-rfc3588bis</a:t>
            </a:r>
          </a:p>
          <a:p>
            <a:pPr lvl="1"/>
            <a:r>
              <a:rPr lang="en-US" dirty="0" smtClean="0"/>
              <a:t>Update needed</a:t>
            </a:r>
          </a:p>
          <a:p>
            <a:r>
              <a:rPr lang="en-US" dirty="0" smtClean="0"/>
              <a:t>draft-ietf-dime-rfc4005bis</a:t>
            </a:r>
          </a:p>
          <a:p>
            <a:pPr lvl="1"/>
            <a:r>
              <a:rPr lang="en-US" dirty="0" smtClean="0"/>
              <a:t>Update needed to address the single WGLC review comments		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Recently expired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draft-</a:t>
            </a:r>
            <a:r>
              <a:rPr lang="en-US" dirty="0" err="1" smtClean="0"/>
              <a:t>ietf</a:t>
            </a:r>
            <a:r>
              <a:rPr lang="en-US" dirty="0" smtClean="0"/>
              <a:t>-dime-app-design-guide</a:t>
            </a:r>
          </a:p>
          <a:p>
            <a:r>
              <a:rPr lang="en-US" dirty="0" smtClean="0"/>
              <a:t>draft-</a:t>
            </a:r>
            <a:r>
              <a:rPr lang="en-US" dirty="0" err="1" smtClean="0"/>
              <a:t>ietf</a:t>
            </a:r>
            <a:r>
              <a:rPr lang="en-US" dirty="0" smtClean="0"/>
              <a:t>-dime-realm-based-redirect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IESG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draft-</a:t>
            </a:r>
            <a:r>
              <a:rPr lang="en-US" dirty="0" err="1" smtClean="0"/>
              <a:t>ietf-dime-capablities-update</a:t>
            </a:r>
            <a:endParaRPr lang="en-US" dirty="0" smtClean="0"/>
          </a:p>
          <a:p>
            <a:pPr lvl="1"/>
            <a:r>
              <a:rPr lang="en-US" dirty="0" smtClean="0"/>
              <a:t>IESG Evaluation; Revised ID Needed</a:t>
            </a:r>
          </a:p>
          <a:p>
            <a:r>
              <a:rPr lang="en-US" dirty="0" smtClean="0"/>
              <a:t>draft-</a:t>
            </a:r>
            <a:r>
              <a:rPr lang="en-US" dirty="0" err="1" smtClean="0"/>
              <a:t>ietf-dime-diameter-base-protocol-mib</a:t>
            </a:r>
            <a:r>
              <a:rPr lang="en-US" dirty="0" smtClean="0"/>
              <a:t> &amp;</a:t>
            </a:r>
          </a:p>
          <a:p>
            <a:r>
              <a:rPr lang="en-US" dirty="0" smtClean="0"/>
              <a:t>draft-</a:t>
            </a:r>
            <a:r>
              <a:rPr lang="en-US" dirty="0" err="1" smtClean="0"/>
              <a:t>ietf-dime-diameter-cc-appl-mib</a:t>
            </a:r>
            <a:endParaRPr lang="en-US" dirty="0" smtClean="0"/>
          </a:p>
          <a:p>
            <a:pPr lvl="1"/>
            <a:r>
              <a:rPr lang="en-US" dirty="0" smtClean="0"/>
              <a:t>AD Evaluation; Revised ID Needed</a:t>
            </a:r>
          </a:p>
          <a:p>
            <a:pPr lvl="1"/>
            <a:r>
              <a:rPr lang="en-US" dirty="0" smtClean="0"/>
              <a:t>New </a:t>
            </a:r>
            <a:r>
              <a:rPr lang="en-US" dirty="0" err="1" smtClean="0"/>
              <a:t>editor(s</a:t>
            </a:r>
            <a:r>
              <a:rPr lang="en-US" dirty="0" smtClean="0"/>
              <a:t>) needed?! If no progress we drop the I-D.</a:t>
            </a:r>
          </a:p>
          <a:p>
            <a:r>
              <a:rPr lang="en-US" dirty="0" smtClean="0"/>
              <a:t>draft-</a:t>
            </a:r>
            <a:r>
              <a:rPr lang="en-US" dirty="0" err="1" smtClean="0"/>
              <a:t>ietf-dime-extended-naptr</a:t>
            </a:r>
            <a:r>
              <a:rPr lang="en-US" dirty="0" smtClean="0"/>
              <a:t> &amp;</a:t>
            </a:r>
          </a:p>
          <a:p>
            <a:r>
              <a:rPr lang="en-US" dirty="0" smtClean="0"/>
              <a:t>draft-ietf-dime-ikev2-psk-diameter &amp;</a:t>
            </a:r>
          </a:p>
          <a:p>
            <a:r>
              <a:rPr lang="en-US" dirty="0" smtClean="0"/>
              <a:t>draft-</a:t>
            </a:r>
            <a:r>
              <a:rPr lang="en-US" dirty="0" err="1" smtClean="0"/>
              <a:t>ietf-dime-local-keytran</a:t>
            </a:r>
            <a:r>
              <a:rPr lang="en-US" dirty="0" smtClean="0"/>
              <a:t> &amp;</a:t>
            </a:r>
          </a:p>
          <a:p>
            <a:r>
              <a:rPr lang="en-US" dirty="0" smtClean="0"/>
              <a:t>draft-</a:t>
            </a:r>
            <a:r>
              <a:rPr lang="en-US" dirty="0" err="1" smtClean="0"/>
              <a:t>ietf-dime-priority-avps</a:t>
            </a:r>
            <a:endParaRPr lang="en-US" dirty="0" smtClean="0"/>
          </a:p>
          <a:p>
            <a:pPr lvl="1"/>
            <a:r>
              <a:rPr lang="en-US" dirty="0" smtClean="0"/>
              <a:t>Publications Requested</a:t>
            </a:r>
          </a:p>
          <a:p>
            <a:r>
              <a:rPr lang="en-US" dirty="0" smtClean="0"/>
              <a:t>draft-</a:t>
            </a:r>
            <a:r>
              <a:rPr lang="en-US" dirty="0" err="1" smtClean="0"/>
              <a:t>ietf-dime-nat-control</a:t>
            </a:r>
            <a:endParaRPr lang="en-US" dirty="0" smtClean="0"/>
          </a:p>
          <a:p>
            <a:pPr lvl="1"/>
            <a:r>
              <a:rPr lang="en-US" dirty="0" smtClean="0"/>
              <a:t>Waiting for AD Go-Ahead; Revised ID Needed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46637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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/>
              <a:t>Aug 2010 - Submit Revision of 'Diameter Base Protocol' to the IESG for consideration as a Proposed Standard -&gt; update needed after LC comments..</a:t>
            </a:r>
          </a:p>
          <a:p>
            <a:r>
              <a:rPr lang="en-US" strike="sngStrike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✖  </a:t>
            </a:r>
            <a:r>
              <a:rPr lang="en-US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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/>
              <a:t>Aug 2010 - Submit 'Diameter Attribute-Value Pairs for Cryptographic Key Transport' to the IESG for consideration as a Proposed Standard -&gt; WGLC to be started</a:t>
            </a:r>
          </a:p>
          <a:p>
            <a:r>
              <a:rPr lang="en-US" strike="sngStrike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✖  </a:t>
            </a:r>
            <a:r>
              <a:rPr lang="en-US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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/>
              <a:t>Aug 2010 - Submit 'Diameter Priority Attribute Value Pairs' to the IESG for consideration as a Proposed Standard -&gt; proto write-up pending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</a:t>
            </a:r>
            <a:r>
              <a:rPr lang="en-US" dirty="0" smtClean="0"/>
              <a:t> Aug 2010 - Submit Revision of 'Diameter Network Access Server Application - RFC 4005bis' as DIME working group item  </a:t>
            </a:r>
          </a:p>
          <a:p>
            <a:r>
              <a:rPr lang="en-US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✖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/>
              <a:t>Sep 2010 - Submit 'Diameter Application Design Guidelines' to the IESG for consideration as a BCP document -&gt; waiting for update/restructuring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</a:t>
            </a:r>
            <a:r>
              <a:rPr lang="en-US" dirty="0" smtClean="0"/>
              <a:t> Sep 2010 - Submit 'Diameter NAT Control Application' to the IESG for consideration as a Proposed Standard </a:t>
            </a:r>
          </a:p>
          <a:p>
            <a:r>
              <a:rPr lang="en-US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✖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/>
              <a:t>Sep 2010 - Submit 'Realm-Based Redirection In Diameter' to the IESG for consideration as a Proposed Standard -&gt; waiting for authors to response to WGLC comments</a:t>
            </a:r>
          </a:p>
          <a:p>
            <a:r>
              <a:rPr lang="en-US" strike="sngStrike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✖  </a:t>
            </a:r>
            <a:r>
              <a:rPr lang="en-US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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/>
              <a:t>Sep 2010 - Submit 'Diameter IKEv2 PSK' to the IESG for consideration as a Proposed Standard  -&gt; proto write-up pending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</a:t>
            </a:r>
            <a:r>
              <a:rPr lang="en-US" dirty="0" smtClean="0"/>
              <a:t> Oct 2010 - Submit 'Diameter Extended NAPTR' to the IESG for consideration as a Proposed Standard		</a:t>
            </a:r>
          </a:p>
          <a:p>
            <a:r>
              <a:rPr lang="en-US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✖</a:t>
            </a:r>
            <a:r>
              <a:rPr lang="en-US" dirty="0" smtClean="0">
                <a:latin typeface="Zapf Dingbats"/>
                <a:ea typeface="Zapf Dingbats"/>
                <a:cs typeface="Zapf Dingbats"/>
              </a:rPr>
              <a:t> </a:t>
            </a:r>
            <a:r>
              <a:rPr lang="en-US" dirty="0" smtClean="0"/>
              <a:t>Nov 2010 - Submit 'Diameter Support for Proxy Mobile IPv6 Localized Routing' to the IESG for consideration as a Proposed Standard </a:t>
            </a:r>
          </a:p>
          <a:p>
            <a:r>
              <a:rPr lang="en-US" dirty="0" smtClean="0"/>
              <a:t>Jul 2011 - Submit 'Diameter Support for EAP Re-authentication Protocol' to the IESG for consideration as a Proposed Standard </a:t>
            </a:r>
          </a:p>
          <a:p>
            <a:r>
              <a:rPr lang="en-US" dirty="0" smtClean="0"/>
              <a:t>Sep 2011 - Submit Revision of 'Diameter Network Access Server Application - RFC 4005bis' to the IESG for consideration as a Proposed Standard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RFC3588bis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IETF#79:</a:t>
            </a:r>
          </a:p>
          <a:p>
            <a:pPr lvl="1"/>
            <a:r>
              <a:rPr lang="en-US" dirty="0" smtClean="0"/>
              <a:t>New DTLS text</a:t>
            </a:r>
          </a:p>
          <a:p>
            <a:pPr lvl="1"/>
            <a:r>
              <a:rPr lang="en-US" dirty="0" smtClean="0"/>
              <a:t>SCTP “guidelines”</a:t>
            </a:r>
          </a:p>
          <a:p>
            <a:endParaRPr lang="en-US" dirty="0" smtClean="0"/>
          </a:p>
          <a:p>
            <a:r>
              <a:rPr lang="en-US" dirty="0" smtClean="0"/>
              <a:t>Still few sticking points.. agree on those now and get the document into IESG!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“issues”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AVP flags: Should new application be able to define new AVP flags?</a:t>
            </a:r>
          </a:p>
          <a:p>
            <a:pPr lvl="1"/>
            <a:r>
              <a:rPr lang="en-US" dirty="0" smtClean="0"/>
              <a:t>Some hums for allowing applications to define new flags.</a:t>
            </a:r>
          </a:p>
          <a:p>
            <a:pPr lvl="1"/>
            <a:r>
              <a:rPr lang="en-US" dirty="0" smtClean="0"/>
              <a:t>No strong </a:t>
            </a:r>
            <a:r>
              <a:rPr lang="en-US" u="sng" dirty="0" smtClean="0"/>
              <a:t>must not</a:t>
            </a:r>
            <a:r>
              <a:rPr lang="en-US" dirty="0" smtClean="0"/>
              <a:t>; proposed "The '</a:t>
            </a:r>
            <a:r>
              <a:rPr lang="en-US" dirty="0" err="1" smtClean="0"/>
              <a:t>r</a:t>
            </a:r>
            <a:r>
              <a:rPr lang="en-US" dirty="0" smtClean="0"/>
              <a:t>' (reserved) bits are unused and MUST be set to 0 by the sender and ignored by the receiver” if the WG decides to prohibit applications to define new AVP flag bits.</a:t>
            </a:r>
          </a:p>
          <a:p>
            <a:pPr lvl="1"/>
            <a:r>
              <a:rPr lang="en-US" dirty="0" smtClean="0"/>
              <a:t>Another proposal to let it be as it is now in RFC3588..</a:t>
            </a:r>
          </a:p>
          <a:p>
            <a:endParaRPr lang="en-US" dirty="0" smtClean="0"/>
          </a:p>
          <a:p>
            <a:r>
              <a:rPr lang="en-US" dirty="0" smtClean="0"/>
              <a:t>AVP flags: Grouped type AVP flag?</a:t>
            </a:r>
          </a:p>
          <a:p>
            <a:pPr lvl="1"/>
            <a:r>
              <a:rPr lang="en-US" dirty="0" smtClean="0"/>
              <a:t>No reason to define it in RFC3588bis. However, if applications are free to define new AVP bits, then some application can have its ‘G’ bit if it so desired.</a:t>
            </a:r>
          </a:p>
          <a:p>
            <a:pPr lvl="1"/>
            <a:r>
              <a:rPr lang="en-US" dirty="0" smtClean="0"/>
              <a:t>Proposal to say nothing.. New applications can define one if needed.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“issues”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IANA section: Result-Codes</a:t>
            </a:r>
          </a:p>
          <a:p>
            <a:pPr lvl="1"/>
            <a:r>
              <a:rPr lang="en-US" dirty="0" smtClean="0"/>
              <a:t>Currently 3588bis “redefines” some 3588 Result-Codes.</a:t>
            </a:r>
          </a:p>
          <a:p>
            <a:pPr lvl="1"/>
            <a:r>
              <a:rPr lang="en-US" dirty="0" smtClean="0"/>
              <a:t>proposal to revert back to 3588 Result-Codes.</a:t>
            </a:r>
          </a:p>
          <a:p>
            <a:pPr lvl="1"/>
            <a:r>
              <a:rPr lang="en-US" dirty="0" smtClean="0"/>
              <a:t>What about DIAMETER_INVALID_AVP_BIT_COMBO (5016 in rfc3588) vs. DIAMETER_INVALID_AVP_BITS (3009 in rfc3588) ? The former is not currently part of rfc3588bis..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ETF">
  <a:themeElements>
    <a:clrScheme name="IETF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IET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IETF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ETF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ietf.potx</Template>
  <TotalTime>404</TotalTime>
  <Words>918</Words>
  <Application>Microsoft Macintosh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IETF</vt:lpstr>
      <vt:lpstr>Dime WG Status Update</vt:lpstr>
      <vt:lpstr>Agenda overview</vt:lpstr>
      <vt:lpstr>Active drafts</vt:lpstr>
      <vt:lpstr>Recently expired</vt:lpstr>
      <vt:lpstr>IESG processing</vt:lpstr>
      <vt:lpstr>Current milestones</vt:lpstr>
      <vt:lpstr>RFC3588bis update</vt:lpstr>
      <vt:lpstr>Open “issues”</vt:lpstr>
      <vt:lpstr>Open “issues” cont’d</vt:lpstr>
      <vt:lpstr>New “old issues”..</vt:lpstr>
    </vt:vector>
  </TitlesOfParts>
  <Company>NSN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 WG</dc:title>
  <dc:creator>NSN_User</dc:creator>
  <cp:lastModifiedBy>NSN_User</cp:lastModifiedBy>
  <cp:revision>44</cp:revision>
  <dcterms:created xsi:type="dcterms:W3CDTF">2011-04-01T06:22:14Z</dcterms:created>
  <dcterms:modified xsi:type="dcterms:W3CDTF">2011-04-01T06:24:18Z</dcterms:modified>
</cp:coreProperties>
</file>