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67" r:id="rId4"/>
    <p:sldId id="26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61" d="100"/>
          <a:sy n="161" d="100"/>
        </p:scale>
        <p:origin x="-113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9B739F-9F29-491D-91D1-6B6257354CDD}"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B739F-9F29-491D-91D1-6B6257354CDD}"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B739F-9F29-491D-91D1-6B6257354CDD}"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B739F-9F29-491D-91D1-6B6257354CDD}"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9B739F-9F29-491D-91D1-6B6257354CDD}"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9B739F-9F29-491D-91D1-6B6257354CDD}"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9B739F-9F29-491D-91D1-6B6257354CDD}" type="datetimeFigureOut">
              <a:rPr lang="en-US" smtClean="0"/>
              <a:t>7/26/11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9B739F-9F29-491D-91D1-6B6257354CDD}" type="datetimeFigureOut">
              <a:rPr lang="en-US" smtClean="0"/>
              <a:t>7/26/11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B739F-9F29-491D-91D1-6B6257354CDD}" type="datetimeFigureOut">
              <a:rPr lang="en-US" smtClean="0"/>
              <a:t>7/26/11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B739F-9F29-491D-91D1-6B6257354CDD}"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B739F-9F29-491D-91D1-6B6257354CDD}"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02B7B-E364-4D55-B047-34AA098D14D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B739F-9F29-491D-91D1-6B6257354CDD}" type="datetimeFigureOut">
              <a:rPr lang="en-US" smtClean="0"/>
              <a:t>7/26/11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602B7B-E364-4D55-B047-34AA098D14D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SPPP </a:t>
            </a:r>
            <a:r>
              <a:rPr lang="en-US" dirty="0" smtClean="0"/>
              <a:t>Transport</a:t>
            </a:r>
            <a:endParaRPr lang="en-US" dirty="0"/>
          </a:p>
        </p:txBody>
      </p:sp>
      <p:sp>
        <p:nvSpPr>
          <p:cNvPr id="3" name="Content Placeholder 2"/>
          <p:cNvSpPr>
            <a:spLocks noGrp="1"/>
          </p:cNvSpPr>
          <p:nvPr>
            <p:ph idx="1"/>
          </p:nvPr>
        </p:nvSpPr>
        <p:spPr/>
        <p:txBody>
          <a:bodyPr/>
          <a:lstStyle/>
          <a:p>
            <a:pPr algn="ctr">
              <a:buNone/>
            </a:pPr>
            <a:endParaRPr lang="en-US" b="1" dirty="0" smtClean="0"/>
          </a:p>
          <a:p>
            <a:pPr algn="ctr">
              <a:buNone/>
            </a:pPr>
            <a:endParaRPr lang="en-US" b="1" dirty="0"/>
          </a:p>
          <a:p>
            <a:pPr algn="ctr">
              <a:buNone/>
            </a:pPr>
            <a:r>
              <a:rPr lang="en-US" b="1" dirty="0" smtClean="0"/>
              <a:t>Session </a:t>
            </a:r>
            <a:r>
              <a:rPr lang="en-US" b="1" dirty="0"/>
              <a:t>Peering Provisioning Protocol</a:t>
            </a:r>
          </a:p>
          <a:p>
            <a:pPr algn="ctr">
              <a:buNone/>
            </a:pPr>
            <a:r>
              <a:rPr lang="en-US" b="1" dirty="0"/>
              <a:t>draft-ietf-drinks-</a:t>
            </a:r>
            <a:r>
              <a:rPr lang="en-US" b="1" dirty="0" smtClean="0"/>
              <a:t>sppp-over-soap-04</a:t>
            </a:r>
            <a:endParaRPr lang="en-US" b="1"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761999"/>
          </a:xfrm>
        </p:spPr>
        <p:txBody>
          <a:bodyPr>
            <a:normAutofit fontScale="90000"/>
          </a:bodyPr>
          <a:lstStyle/>
          <a:p>
            <a:r>
              <a:rPr lang="en-US" dirty="0" smtClean="0"/>
              <a:t>Progress</a:t>
            </a:r>
            <a:endParaRPr lang="en-US" dirty="0"/>
          </a:p>
        </p:txBody>
      </p:sp>
      <p:sp>
        <p:nvSpPr>
          <p:cNvPr id="3" name="Subtitle 2"/>
          <p:cNvSpPr>
            <a:spLocks noGrp="1"/>
          </p:cNvSpPr>
          <p:nvPr>
            <p:ph type="subTitle" idx="1"/>
          </p:nvPr>
        </p:nvSpPr>
        <p:spPr>
          <a:xfrm>
            <a:off x="533400" y="1219200"/>
            <a:ext cx="8610600" cy="5257800"/>
          </a:xfrm>
        </p:spPr>
        <p:txBody>
          <a:bodyPr>
            <a:normAutofit/>
          </a:bodyPr>
          <a:lstStyle/>
          <a:p>
            <a:pPr algn="l">
              <a:buFont typeface="Arial" pitchFamily="34" charset="0"/>
              <a:buChar char="•"/>
            </a:pPr>
            <a:r>
              <a:rPr lang="en-US" dirty="0" smtClean="0">
                <a:solidFill>
                  <a:schemeClr val="tx1"/>
                </a:solidFill>
              </a:rPr>
              <a:t> WGLC was issued in April</a:t>
            </a:r>
          </a:p>
          <a:p>
            <a:pPr algn="l">
              <a:buFont typeface="Arial" pitchFamily="34" charset="0"/>
              <a:buChar char="•"/>
            </a:pPr>
            <a:r>
              <a:rPr lang="en-US" dirty="0" smtClean="0">
                <a:solidFill>
                  <a:schemeClr val="tx1"/>
                </a:solidFill>
              </a:rPr>
              <a:t> Comments received from </a:t>
            </a:r>
            <a:r>
              <a:rPr lang="en-US" dirty="0" err="1" smtClean="0">
                <a:solidFill>
                  <a:schemeClr val="tx1"/>
                </a:solidFill>
              </a:rPr>
              <a:t>Manjul</a:t>
            </a:r>
            <a:r>
              <a:rPr lang="en-US" dirty="0" smtClean="0">
                <a:solidFill>
                  <a:schemeClr val="tx1"/>
                </a:solidFill>
              </a:rPr>
              <a:t> Maharishi</a:t>
            </a:r>
            <a:endParaRPr lang="en-US" sz="2400" dirty="0" smtClean="0">
              <a:solidFill>
                <a:schemeClr val="tx1"/>
              </a:solidFill>
            </a:endParaRPr>
          </a:p>
          <a:p>
            <a:pPr lvl="1" algn="l">
              <a:buFont typeface="Arial" pitchFamily="34" charset="0"/>
              <a:buChar char="•"/>
            </a:pPr>
            <a:r>
              <a:rPr lang="en-US" sz="2000" dirty="0">
                <a:solidFill>
                  <a:schemeClr val="tx1"/>
                </a:solidFill>
              </a:rPr>
              <a:t> </a:t>
            </a:r>
            <a:r>
              <a:rPr lang="en-US" sz="2000" u="sng" dirty="0" smtClean="0">
                <a:solidFill>
                  <a:schemeClr val="tx1"/>
                </a:solidFill>
              </a:rPr>
              <a:t>Comment</a:t>
            </a:r>
            <a:r>
              <a:rPr lang="en-US" sz="2000" dirty="0" smtClean="0">
                <a:solidFill>
                  <a:schemeClr val="tx1"/>
                </a:solidFill>
              </a:rPr>
              <a:t>:  Suggested additional explanation of the overall structure, using Document Literal Wrapped WSDL style and SOAP.</a:t>
            </a:r>
          </a:p>
          <a:p>
            <a:pPr lvl="1" algn="l">
              <a:buFont typeface="Arial" pitchFamily="34" charset="0"/>
              <a:buChar char="•"/>
            </a:pPr>
            <a:r>
              <a:rPr lang="en-US" sz="2000" dirty="0" smtClean="0">
                <a:solidFill>
                  <a:schemeClr val="tx1"/>
                </a:solidFill>
              </a:rPr>
              <a:t> Action:  Updated the text describing the use of the Document Literal Wrapped style of WSDL and SOAP.</a:t>
            </a:r>
            <a:endParaRPr lang="en-US" sz="2000" dirty="0">
              <a:solidFill>
                <a:schemeClr val="tx1"/>
              </a:solidFill>
            </a:endParaRPr>
          </a:p>
          <a:p>
            <a:pPr lvl="1" algn="l">
              <a:buFont typeface="Arial" pitchFamily="34" charset="0"/>
              <a:buChar char="•"/>
            </a:pPr>
            <a:r>
              <a:rPr lang="en-US" sz="2000" dirty="0" smtClean="0">
                <a:solidFill>
                  <a:schemeClr val="tx1"/>
                </a:solidFill>
              </a:rPr>
              <a:t> </a:t>
            </a:r>
            <a:r>
              <a:rPr lang="en-US" sz="2000" u="sng" dirty="0" smtClean="0">
                <a:solidFill>
                  <a:schemeClr val="tx1"/>
                </a:solidFill>
              </a:rPr>
              <a:t>Comment</a:t>
            </a:r>
            <a:r>
              <a:rPr lang="en-US" sz="2000" dirty="0">
                <a:solidFill>
                  <a:schemeClr val="tx1"/>
                </a:solidFill>
              </a:rPr>
              <a:t>:  </a:t>
            </a:r>
            <a:r>
              <a:rPr lang="en-US" sz="2000" dirty="0" smtClean="0">
                <a:solidFill>
                  <a:schemeClr val="tx1"/>
                </a:solidFill>
              </a:rPr>
              <a:t>References need to be tightened up.</a:t>
            </a:r>
            <a:endParaRPr lang="en-US" sz="2000" dirty="0">
              <a:solidFill>
                <a:schemeClr val="tx1"/>
              </a:solidFill>
            </a:endParaRPr>
          </a:p>
          <a:p>
            <a:pPr lvl="1" algn="l">
              <a:buFont typeface="Arial" pitchFamily="34" charset="0"/>
              <a:buChar char="•"/>
            </a:pPr>
            <a:r>
              <a:rPr lang="en-US" sz="2000" dirty="0">
                <a:solidFill>
                  <a:schemeClr val="tx1"/>
                </a:solidFill>
              </a:rPr>
              <a:t> </a:t>
            </a:r>
            <a:r>
              <a:rPr lang="en-US" sz="2000" dirty="0" smtClean="0">
                <a:solidFill>
                  <a:schemeClr val="tx1"/>
                </a:solidFill>
              </a:rPr>
              <a:t>Action</a:t>
            </a:r>
            <a:r>
              <a:rPr lang="en-US" sz="2000" dirty="0">
                <a:solidFill>
                  <a:schemeClr val="tx1"/>
                </a:solidFill>
              </a:rPr>
              <a:t>:  </a:t>
            </a:r>
            <a:r>
              <a:rPr lang="en-US" sz="2000" dirty="0" smtClean="0">
                <a:solidFill>
                  <a:schemeClr val="tx1"/>
                </a:solidFill>
              </a:rPr>
              <a:t>Improved the references section (SOAP, WSDL, HTTP)</a:t>
            </a:r>
          </a:p>
          <a:p>
            <a:pPr lvl="1" algn="l">
              <a:buFont typeface="Arial" pitchFamily="34" charset="0"/>
              <a:buChar char="•"/>
            </a:pPr>
            <a:r>
              <a:rPr lang="en-US" sz="2000" dirty="0" smtClean="0">
                <a:solidFill>
                  <a:schemeClr val="tx1"/>
                </a:solidFill>
              </a:rPr>
              <a:t> </a:t>
            </a:r>
            <a:r>
              <a:rPr lang="en-US" sz="2000" u="sng" dirty="0" smtClean="0">
                <a:solidFill>
                  <a:schemeClr val="tx1"/>
                </a:solidFill>
              </a:rPr>
              <a:t>Comment</a:t>
            </a:r>
            <a:r>
              <a:rPr lang="en-US" sz="2000" dirty="0">
                <a:solidFill>
                  <a:schemeClr val="tx1"/>
                </a:solidFill>
              </a:rPr>
              <a:t>:  Spelling and grammar improvements.</a:t>
            </a:r>
          </a:p>
          <a:p>
            <a:pPr lvl="1" algn="l">
              <a:buFont typeface="Arial" pitchFamily="34" charset="0"/>
              <a:buChar char="•"/>
            </a:pPr>
            <a:r>
              <a:rPr lang="en-US" sz="2000" dirty="0">
                <a:solidFill>
                  <a:schemeClr val="tx1"/>
                </a:solidFill>
              </a:rPr>
              <a:t> </a:t>
            </a:r>
            <a:r>
              <a:rPr lang="en-US" sz="2000" dirty="0" smtClean="0">
                <a:solidFill>
                  <a:schemeClr val="tx1"/>
                </a:solidFill>
              </a:rPr>
              <a:t>Action</a:t>
            </a:r>
            <a:r>
              <a:rPr lang="en-US" sz="2000" dirty="0">
                <a:solidFill>
                  <a:schemeClr val="tx1"/>
                </a:solidFill>
              </a:rPr>
              <a:t>:  Cleaned up some spelling and grammar</a:t>
            </a:r>
            <a:r>
              <a:rPr lang="en-US" sz="2000" dirty="0" smtClean="0">
                <a:solidFill>
                  <a:schemeClr val="tx1"/>
                </a:solidFill>
              </a:rPr>
              <a:t>.</a:t>
            </a:r>
            <a:endParaRPr lang="en-US" sz="2000" dirty="0">
              <a:solidFill>
                <a:schemeClr val="tx1"/>
              </a:solidFill>
            </a:endParaRPr>
          </a:p>
          <a:p>
            <a:pPr algn="l">
              <a:buFont typeface="Arial" pitchFamily="34" charset="0"/>
              <a:buChar char="•"/>
            </a:pPr>
            <a:r>
              <a:rPr lang="en-US" dirty="0" smtClean="0">
                <a:solidFill>
                  <a:schemeClr val="tx1"/>
                </a:solidFill>
              </a:rPr>
              <a:t> Issued updated draft, 04.</a:t>
            </a:r>
            <a:endParaRPr lang="en-US" sz="2400" dirty="0">
              <a:solidFill>
                <a:schemeClr val="tx1"/>
              </a:solidFill>
            </a:endParaRPr>
          </a:p>
          <a:p>
            <a:pPr lvl="1" algn="l">
              <a:buFont typeface="Arial" pitchFamily="34" charset="0"/>
              <a:buChar char="•"/>
            </a:pPr>
            <a:endParaRPr lang="en-US" dirty="0" smtClean="0">
              <a:solidFill>
                <a:schemeClr val="tx1"/>
              </a:solidFill>
            </a:endParaRPr>
          </a:p>
          <a:p>
            <a:pPr lvl="1" algn="l">
              <a:buFont typeface="Arial" pitchFamily="34" charset="0"/>
              <a:buChar char="•"/>
            </a:pPr>
            <a:endParaRPr lang="en-US" dirty="0" smtClean="0">
              <a:solidFill>
                <a:schemeClr val="tx1"/>
              </a:solidFill>
            </a:endParaRPr>
          </a:p>
          <a:p>
            <a:pPr lvl="1" algn="l">
              <a:buFont typeface="Arial" pitchFamily="34" charset="0"/>
              <a:buChar char="•"/>
            </a:pPr>
            <a:endParaRPr lang="en-US" dirty="0" smtClean="0">
              <a:solidFill>
                <a:schemeClr val="tx1"/>
              </a:solidFill>
            </a:endParaRPr>
          </a:p>
          <a:p>
            <a:pPr lvl="1" algn="l">
              <a:buFont typeface="Arial" pitchFamily="34" charset="0"/>
              <a:buChar char="•"/>
            </a:pPr>
            <a:endParaRPr lang="en-US" dirty="0" smtClean="0">
              <a:solidFill>
                <a:schemeClr val="tx1"/>
              </a:solidFill>
            </a:endParaRPr>
          </a:p>
          <a:p>
            <a:pPr lvl="1" algn="l">
              <a:buFont typeface="Arial" pitchFamily="34" charset="0"/>
              <a:buChar char="•"/>
            </a:pPr>
            <a:endParaRPr lang="en-US" dirty="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Progress</a:t>
            </a:r>
            <a:endParaRPr lang="en-US" dirty="0"/>
          </a:p>
        </p:txBody>
      </p:sp>
      <p:sp>
        <p:nvSpPr>
          <p:cNvPr id="3" name="Content Placeholder 2"/>
          <p:cNvSpPr>
            <a:spLocks noGrp="1"/>
          </p:cNvSpPr>
          <p:nvPr>
            <p:ph idx="1"/>
          </p:nvPr>
        </p:nvSpPr>
        <p:spPr>
          <a:xfrm>
            <a:off x="304800" y="914400"/>
            <a:ext cx="8534400" cy="5486400"/>
          </a:xfrm>
        </p:spPr>
        <p:txBody>
          <a:bodyPr>
            <a:normAutofit fontScale="92500" lnSpcReduction="10000"/>
          </a:bodyPr>
          <a:lstStyle/>
          <a:p>
            <a:r>
              <a:rPr lang="en-US" dirty="0"/>
              <a:t>Comments received from Peter Saint-</a:t>
            </a:r>
            <a:r>
              <a:rPr lang="en-US" dirty="0" smtClean="0"/>
              <a:t>Andre </a:t>
            </a:r>
            <a:r>
              <a:rPr lang="en-US" sz="2000" dirty="0" smtClean="0"/>
              <a:t>(received late last week, so no action taken yet)</a:t>
            </a:r>
            <a:endParaRPr lang="en-US" sz="2000" dirty="0"/>
          </a:p>
          <a:p>
            <a:pPr lvl="1">
              <a:buFont typeface="Arial" pitchFamily="34" charset="0"/>
              <a:buChar char="•"/>
            </a:pPr>
            <a:r>
              <a:rPr lang="en-US" sz="2000" u="sng" dirty="0" smtClean="0"/>
              <a:t>Comment</a:t>
            </a:r>
            <a:r>
              <a:rPr lang="en-US" sz="2000" dirty="0"/>
              <a:t>:  </a:t>
            </a:r>
            <a:r>
              <a:rPr lang="en-US" sz="2000" dirty="0" smtClean="0"/>
              <a:t>A few sentences need to to be updated for clarity.</a:t>
            </a:r>
            <a:endParaRPr lang="en-US" sz="2000" dirty="0"/>
          </a:p>
          <a:p>
            <a:pPr lvl="1">
              <a:buFont typeface="Arial" pitchFamily="34" charset="0"/>
              <a:buChar char="•"/>
            </a:pPr>
            <a:r>
              <a:rPr lang="en-US" sz="2000" u="sng" dirty="0" smtClean="0"/>
              <a:t>Comment</a:t>
            </a:r>
            <a:r>
              <a:rPr lang="en-US" sz="2000" dirty="0"/>
              <a:t>:  </a:t>
            </a:r>
            <a:r>
              <a:rPr lang="en-US" sz="2000" dirty="0" smtClean="0"/>
              <a:t>The selected normative reference for WSDL is inappropriate, not supporting the statement that WSDL is standardized and widely adopted.</a:t>
            </a:r>
            <a:endParaRPr lang="en-US" sz="2000" dirty="0"/>
          </a:p>
          <a:p>
            <a:pPr lvl="1">
              <a:buFont typeface="Arial" pitchFamily="34" charset="0"/>
              <a:buChar char="•"/>
            </a:pPr>
            <a:r>
              <a:rPr lang="en-US" sz="2000" u="sng" dirty="0" smtClean="0"/>
              <a:t>Comment</a:t>
            </a:r>
            <a:r>
              <a:rPr lang="en-US" sz="2000" dirty="0"/>
              <a:t>:  </a:t>
            </a:r>
            <a:r>
              <a:rPr lang="en-US" sz="2000" dirty="0" smtClean="0"/>
              <a:t>When mentioning that SOAP faults are not being explicitly used within SPPP SOAP mapping, refer to an appropriate section of the SOAP specification, or describe how SOAP faults would be handled if they do occur.</a:t>
            </a:r>
            <a:endParaRPr lang="en-US" sz="2000" dirty="0"/>
          </a:p>
          <a:p>
            <a:pPr lvl="1">
              <a:buFont typeface="Arial" pitchFamily="34" charset="0"/>
              <a:buChar char="•"/>
            </a:pPr>
            <a:r>
              <a:rPr lang="en-US" sz="2000" u="sng" dirty="0" smtClean="0"/>
              <a:t>Comment</a:t>
            </a:r>
            <a:r>
              <a:rPr lang="en-US" sz="2000" dirty="0"/>
              <a:t>:  </a:t>
            </a:r>
            <a:r>
              <a:rPr lang="en-US" sz="2000" dirty="0" smtClean="0"/>
              <a:t>Make the text more explicit where it states that implementations must support HTTP over TLS.</a:t>
            </a:r>
          </a:p>
          <a:p>
            <a:pPr lvl="1">
              <a:buFont typeface="Arial" pitchFamily="34" charset="0"/>
              <a:buChar char="•"/>
            </a:pPr>
            <a:r>
              <a:rPr lang="en-US" sz="2000" u="sng" dirty="0"/>
              <a:t>Comment</a:t>
            </a:r>
            <a:r>
              <a:rPr lang="en-US" sz="2000" dirty="0"/>
              <a:t>:  </a:t>
            </a:r>
            <a:r>
              <a:rPr lang="en-US" sz="2000" dirty="0" smtClean="0"/>
              <a:t>Ensure that the WSDL name spaces are correctly specified.</a:t>
            </a:r>
          </a:p>
          <a:p>
            <a:pPr lvl="1">
              <a:buFont typeface="Arial" pitchFamily="34" charset="0"/>
              <a:buChar char="•"/>
            </a:pPr>
            <a:r>
              <a:rPr lang="en-US" sz="2000" u="sng" dirty="0"/>
              <a:t>Comment</a:t>
            </a:r>
            <a:r>
              <a:rPr lang="en-US" sz="2000" dirty="0"/>
              <a:t>:  </a:t>
            </a:r>
            <a:r>
              <a:rPr lang="en-US" sz="2000" dirty="0" smtClean="0"/>
              <a:t>When stating that the “client SHOULD authenticate the server” provide a reference to how this could/should be done (e.g. reference 2818).</a:t>
            </a:r>
          </a:p>
          <a:p>
            <a:pPr lvl="1">
              <a:buFont typeface="Arial" pitchFamily="34" charset="0"/>
              <a:buChar char="•"/>
            </a:pPr>
            <a:r>
              <a:rPr lang="en-US" sz="2000" u="sng" dirty="0"/>
              <a:t>Comment</a:t>
            </a:r>
            <a:r>
              <a:rPr lang="en-US" sz="2000" dirty="0"/>
              <a:t>:  </a:t>
            </a:r>
            <a:r>
              <a:rPr lang="en-US" sz="2000" dirty="0" smtClean="0"/>
              <a:t>Where section 7.3 states that encryption “may” not be used in some closed networks or debugging scenarios, improve the wording and meaning.</a:t>
            </a:r>
          </a:p>
          <a:p>
            <a:pPr lvl="1">
              <a:buFont typeface="Arial" pitchFamily="34" charset="0"/>
              <a:buChar char="•"/>
            </a:pPr>
            <a:r>
              <a:rPr lang="en-US" sz="2000" u="sng" dirty="0"/>
              <a:t>Comment</a:t>
            </a:r>
            <a:r>
              <a:rPr lang="en-US" sz="2000" dirty="0"/>
              <a:t>:  </a:t>
            </a:r>
            <a:r>
              <a:rPr lang="en-US" sz="2000" dirty="0" smtClean="0"/>
              <a:t>Improve the IANA considerations section, and refer to RFC 3688 on how to do so.</a:t>
            </a:r>
            <a:endParaRPr lang="en-US" sz="2000" dirty="0"/>
          </a:p>
          <a:p>
            <a:pPr lvl="1">
              <a:buFont typeface="Arial" pitchFamily="34" charset="0"/>
              <a:buChar char="•"/>
            </a:pPr>
            <a:endParaRPr lang="en-US" sz="2000" dirty="0"/>
          </a:p>
          <a:p>
            <a:pPr lvl="1">
              <a:buFont typeface="Arial" pitchFamily="34" charset="0"/>
              <a:buChar char="•"/>
            </a:pPr>
            <a:endParaRPr lang="en-US" sz="2000" dirty="0"/>
          </a:p>
          <a:p>
            <a:pPr lvl="1">
              <a:buFont typeface="Arial" pitchFamily="34" charset="0"/>
              <a:buChar char="•"/>
            </a:pPr>
            <a:endParaRPr lang="en-US" sz="2000" dirty="0"/>
          </a:p>
          <a:p>
            <a:pPr lvl="1">
              <a:buFont typeface="Arial" pitchFamily="34" charset="0"/>
              <a:buChar char="•"/>
            </a:pPr>
            <a:endParaRPr lang="en-US" sz="2000" dirty="0"/>
          </a:p>
          <a:p>
            <a:pPr lvl="1">
              <a:buFont typeface="Arial" pitchFamily="34" charset="0"/>
              <a:buChar char="•"/>
            </a:pPr>
            <a:endParaRPr lang="en-US" sz="2000" dirty="0"/>
          </a:p>
        </p:txBody>
      </p:sp>
    </p:spTree>
    <p:extLst>
      <p:ext uri="{BB962C8B-B14F-4D97-AF65-F5344CB8AC3E}">
        <p14:creationId xmlns:p14="http://schemas.microsoft.com/office/powerpoint/2010/main" val="2477794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457200" y="1828800"/>
            <a:ext cx="8229600" cy="3505200"/>
          </a:xfrm>
        </p:spPr>
        <p:txBody>
          <a:bodyPr>
            <a:normAutofit/>
          </a:bodyPr>
          <a:lstStyle/>
          <a:p>
            <a:r>
              <a:rPr lang="en-US" dirty="0" smtClean="0"/>
              <a:t>Address Peter’s Comments.</a:t>
            </a:r>
            <a:endParaRPr lang="en-US" dirty="0" smtClean="0"/>
          </a:p>
          <a:p>
            <a:pPr>
              <a:buFont typeface="Arial"/>
              <a:buChar char="•"/>
            </a:pPr>
            <a:r>
              <a:rPr lang="en-US" dirty="0" smtClean="0"/>
              <a:t>Go to next last call.</a:t>
            </a:r>
            <a:endParaRPr lang="en-US" dirty="0" smtClean="0"/>
          </a:p>
          <a:p>
            <a:pPr lvl="1"/>
            <a:endParaRPr lang="en-US" dirty="0" smtClean="0"/>
          </a:p>
          <a:p>
            <a:endParaRPr lang="en-US" dirty="0"/>
          </a:p>
        </p:txBody>
      </p:sp>
    </p:spTree>
    <p:extLst>
      <p:ext uri="{BB962C8B-B14F-4D97-AF65-F5344CB8AC3E}">
        <p14:creationId xmlns:p14="http://schemas.microsoft.com/office/powerpoint/2010/main" val="122095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1354</TotalTime>
  <Words>337</Words>
  <Application>Microsoft Macintosh PowerPoint</Application>
  <PresentationFormat>On-screen Show (4:3)</PresentationFormat>
  <Paragraphs>34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SPPP Transport</vt:lpstr>
      <vt:lpstr>Progress</vt:lpstr>
      <vt:lpstr>Progress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dc:title>
  <dc:creator>Ken</dc:creator>
  <cp:lastModifiedBy>Ken Cartwright</cp:lastModifiedBy>
  <cp:revision>43</cp:revision>
  <dcterms:created xsi:type="dcterms:W3CDTF">2010-07-27T10:14:35Z</dcterms:created>
  <dcterms:modified xsi:type="dcterms:W3CDTF">2011-07-26T13:33:12Z</dcterms:modified>
</cp:coreProperties>
</file>