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22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29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74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99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83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47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99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32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17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7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16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F1232-7919-40B6-9EDA-EBED7239D7E4}" type="datetimeFigureOut">
              <a:rPr lang="en-GB" smtClean="0"/>
              <a:t>16/11/2011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F214E-DEAE-4BFC-8CD9-D97BFA272A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13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Autofit/>
          </a:bodyPr>
          <a:lstStyle/>
          <a:p>
            <a:r>
              <a:rPr lang="en-GB" sz="3600" b="1" dirty="0"/>
              <a:t>Generalized Labels for the Flexi-Grid in</a:t>
            </a:r>
            <a:br>
              <a:rPr lang="en-GB" sz="3600" b="1" dirty="0"/>
            </a:br>
            <a:r>
              <a:rPr lang="en-GB" sz="3600" b="1" dirty="0"/>
              <a:t>Lambda-Switch-Capable (LSC) Label Switching Routers</a:t>
            </a:r>
            <a:br>
              <a:rPr lang="en-GB" sz="3600" b="1" dirty="0"/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284984"/>
            <a:ext cx="6400800" cy="1752600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chemeClr val="tx1"/>
                </a:solidFill>
              </a:rPr>
              <a:t>A. Farrel, Old Dog Consulting</a:t>
            </a:r>
          </a:p>
          <a:p>
            <a:r>
              <a:rPr lang="en-GB" sz="2000" dirty="0" smtClean="0"/>
              <a:t>D. King, </a:t>
            </a:r>
            <a:r>
              <a:rPr lang="en-GB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Old Dog Consulting</a:t>
            </a:r>
          </a:p>
          <a:p>
            <a:r>
              <a:rPr lang="en-GB" sz="2000" dirty="0" smtClean="0"/>
              <a:t>Y. Li, </a:t>
            </a:r>
            <a:r>
              <a:rPr lang="en-GB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ZTE</a:t>
            </a:r>
            <a:r>
              <a:rPr lang="en-GB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r>
              <a:rPr lang="en-GB" sz="2000" dirty="0" smtClean="0"/>
              <a:t>F. Zhang, ZTE </a:t>
            </a:r>
          </a:p>
          <a:p>
            <a:r>
              <a:rPr lang="en-GB" sz="2000" dirty="0" smtClean="0"/>
              <a:t>R. Casellas, </a:t>
            </a:r>
            <a:r>
              <a:rPr lang="en-GB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CTTC</a:t>
            </a:r>
            <a:endParaRPr lang="en-GB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37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draft provides a “stake” in the ground for discussion of flexible grid labels.</a:t>
            </a:r>
          </a:p>
          <a:p>
            <a:pPr lvl="1"/>
            <a:r>
              <a:rPr lang="en-GB" dirty="0" smtClean="0"/>
              <a:t>Builds on RFC6205 (Generalized Labels for Lambda-Switch-Capable LSRs).</a:t>
            </a:r>
          </a:p>
          <a:p>
            <a:r>
              <a:rPr lang="en-GB" dirty="0" smtClean="0"/>
              <a:t>This document was merged with </a:t>
            </a:r>
            <a:br>
              <a:rPr lang="en-GB" dirty="0" smtClean="0"/>
            </a:br>
            <a:r>
              <a:rPr lang="en-GB" dirty="0" smtClean="0"/>
              <a:t>draft-li-</a:t>
            </a:r>
            <a:r>
              <a:rPr lang="en-GB" dirty="0" err="1" smtClean="0"/>
              <a:t>ccamp</a:t>
            </a:r>
            <a:r>
              <a:rPr lang="en-GB" dirty="0" smtClean="0"/>
              <a:t>-flexible-grid-label.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507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Label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Flexi-Label Encoding</a:t>
            </a:r>
          </a:p>
          <a:p>
            <a:pPr lvl="1"/>
            <a:r>
              <a:rPr lang="en-GB" dirty="0" smtClean="0"/>
              <a:t>Currently extended to 64bits</a:t>
            </a:r>
          </a:p>
          <a:p>
            <a:pPr lvl="1"/>
            <a:r>
              <a:rPr lang="en-GB" dirty="0" smtClean="0"/>
              <a:t>Slot Width “m” field (Slot Width (GHz) = 12.5 GHz * m) 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20080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69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Items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 smtClean="0"/>
              <a:t>Q1: </a:t>
            </a:r>
            <a:r>
              <a:rPr lang="en-GB" dirty="0" smtClean="0"/>
              <a:t>Do we want a 64bit label or truncate at 40bits, or pad at 48bits?</a:t>
            </a:r>
          </a:p>
          <a:p>
            <a:pPr lvl="1"/>
            <a:r>
              <a:rPr lang="en-GB" dirty="0" smtClean="0"/>
              <a:t>Might look more efficient to have shorter label.</a:t>
            </a:r>
          </a:p>
          <a:p>
            <a:pPr lvl="1"/>
            <a:r>
              <a:rPr lang="en-GB" dirty="0" smtClean="0"/>
              <a:t>Label object is aligned on 32bit boundary anyway.</a:t>
            </a:r>
          </a:p>
          <a:p>
            <a:r>
              <a:rPr lang="en-GB" b="1" dirty="0" smtClean="0"/>
              <a:t>Q2: </a:t>
            </a:r>
            <a:r>
              <a:rPr lang="en-GB" dirty="0" smtClean="0"/>
              <a:t>Do we use a new value for "Grid" or re-use DWDM value?</a:t>
            </a:r>
          </a:p>
          <a:p>
            <a:pPr lvl="1"/>
            <a:r>
              <a:rPr lang="en-GB" dirty="0" smtClean="0"/>
              <a:t>We could go either way.</a:t>
            </a:r>
          </a:p>
          <a:p>
            <a:pPr lvl="1"/>
            <a:r>
              <a:rPr lang="en-GB" dirty="0" smtClean="0"/>
              <a:t>It looks to us that it is slightly more helpful for implementation.</a:t>
            </a:r>
          </a:p>
          <a:p>
            <a:pPr lvl="1"/>
            <a:r>
              <a:rPr lang="en-GB" dirty="0" smtClean="0"/>
              <a:t>Worth noting that:</a:t>
            </a:r>
          </a:p>
          <a:p>
            <a:pPr lvl="2"/>
            <a:r>
              <a:rPr lang="en-GB" sz="2600" dirty="0" smtClean="0"/>
              <a:t>Grid value is not tied to any external SDO.</a:t>
            </a:r>
          </a:p>
          <a:p>
            <a:pPr lvl="2"/>
            <a:r>
              <a:rPr lang="en-GB" sz="2600" dirty="0" smtClean="0"/>
              <a:t>Label type might be known from context anyway.</a:t>
            </a:r>
          </a:p>
          <a:p>
            <a:pPr lvl="2"/>
            <a:r>
              <a:rPr lang="en-GB" sz="2600" dirty="0" smtClean="0"/>
              <a:t>It may be worth supporting fixed and flexi-grid in some hardware?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821413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Items, continued.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Q3: </a:t>
            </a:r>
            <a:r>
              <a:rPr lang="en-GB" dirty="0" smtClean="0"/>
              <a:t>Is the "m" field part of the label, the traffic parameters, or both?</a:t>
            </a:r>
          </a:p>
          <a:p>
            <a:pPr lvl="1"/>
            <a:r>
              <a:rPr lang="en-GB" dirty="0" smtClean="0"/>
              <a:t>We are only looking at label definition.</a:t>
            </a:r>
          </a:p>
          <a:p>
            <a:pPr lvl="1"/>
            <a:r>
              <a:rPr lang="en-GB" dirty="0" smtClean="0"/>
              <a:t>Traffic parameter definition is also important.</a:t>
            </a:r>
          </a:p>
          <a:p>
            <a:pPr lvl="1"/>
            <a:r>
              <a:rPr lang="en-GB" dirty="0" smtClean="0"/>
              <a:t>We feel that "m" is integral to the definition of the label.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19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&amp;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Overall, not an urgent piece of work.</a:t>
            </a:r>
          </a:p>
          <a:p>
            <a:pPr lvl="1"/>
            <a:r>
              <a:rPr lang="en-GB" dirty="0" smtClean="0"/>
              <a:t>We must wait for Q6/15 in ITU-T.</a:t>
            </a:r>
          </a:p>
          <a:p>
            <a:pPr lvl="1"/>
            <a:r>
              <a:rPr lang="en-GB" dirty="0" smtClean="0"/>
              <a:t>Deployment is not imminent.</a:t>
            </a:r>
          </a:p>
          <a:p>
            <a:r>
              <a:rPr lang="en-GB" dirty="0" smtClean="0"/>
              <a:t>Authors will continue to resolve outstanding questions/issues.</a:t>
            </a:r>
          </a:p>
          <a:p>
            <a:pPr lvl="1"/>
            <a:r>
              <a:rPr lang="en-GB" dirty="0" smtClean="0"/>
              <a:t>Synch with other flexi-grid efforts.</a:t>
            </a:r>
          </a:p>
          <a:p>
            <a:r>
              <a:rPr lang="en-GB" dirty="0" smtClean="0"/>
              <a:t>At some point, we need to decide whether label should be in a separate I-D (modeled on RFC6205), or bundle all flexi-grid work together.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547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326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Generalized Labels for the Flexi-Grid in Lambda-Switch-Capable (LSC) Label Switching Routers </vt:lpstr>
      <vt:lpstr>Motivation</vt:lpstr>
      <vt:lpstr>Label Format</vt:lpstr>
      <vt:lpstr>Open Items</vt:lpstr>
      <vt:lpstr>Open Items, continued.</vt:lpstr>
      <vt:lpstr>Summary &amp; 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Generalized Labels for the Flexi-Grid in Lambda-Switch-Capable (LSC) Label Switching Routers </dc:title>
  <dc:creator>daniel.king</dc:creator>
  <cp:lastModifiedBy>daniel.king</cp:lastModifiedBy>
  <cp:revision>21</cp:revision>
  <dcterms:created xsi:type="dcterms:W3CDTF">2011-11-14T02:16:01Z</dcterms:created>
  <dcterms:modified xsi:type="dcterms:W3CDTF">2011-11-16T03:13:18Z</dcterms:modified>
</cp:coreProperties>
</file>