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0" r:id="rId6"/>
    <p:sldId id="259" r:id="rId7"/>
    <p:sldId id="265" r:id="rId8"/>
    <p:sldId id="262" r:id="rId9"/>
    <p:sldId id="266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7" d="100"/>
          <a:sy n="87" d="100"/>
        </p:scale>
        <p:origin x="-994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F16C-4B06-466D-A033-DD1A3032A6AA}" type="datetimeFigureOut">
              <a:rPr lang="en-US" smtClean="0"/>
              <a:t>7/31/2012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864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F16C-4B06-466D-A033-DD1A3032A6AA}" type="datetimeFigureOut">
              <a:rPr lang="en-US" smtClean="0"/>
              <a:t>7/31/2012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731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F16C-4B06-466D-A033-DD1A3032A6AA}" type="datetimeFigureOut">
              <a:rPr lang="en-US" smtClean="0"/>
              <a:t>7/31/2012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719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F16C-4B06-466D-A033-DD1A3032A6AA}" type="datetimeFigureOut">
              <a:rPr lang="en-US" smtClean="0"/>
              <a:t>7/31/2012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16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F16C-4B06-466D-A033-DD1A3032A6AA}" type="datetimeFigureOut">
              <a:rPr lang="en-US" smtClean="0"/>
              <a:t>7/31/2012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188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F16C-4B06-466D-A033-DD1A3032A6AA}" type="datetimeFigureOut">
              <a:rPr lang="en-US" smtClean="0"/>
              <a:t>7/31/2012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352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F16C-4B06-466D-A033-DD1A3032A6AA}" type="datetimeFigureOut">
              <a:rPr lang="en-US" smtClean="0"/>
              <a:t>7/31/2012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021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F16C-4B06-466D-A033-DD1A3032A6AA}" type="datetimeFigureOut">
              <a:rPr lang="en-US" smtClean="0"/>
              <a:t>7/31/2012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91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F16C-4B06-466D-A033-DD1A3032A6AA}" type="datetimeFigureOut">
              <a:rPr lang="en-US" smtClean="0"/>
              <a:t>7/31/2012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055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F16C-4B06-466D-A033-DD1A3032A6AA}" type="datetimeFigureOut">
              <a:rPr lang="en-US" smtClean="0"/>
              <a:t>7/31/2012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665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F16C-4B06-466D-A033-DD1A3032A6AA}" type="datetimeFigureOut">
              <a:rPr lang="en-US" smtClean="0"/>
              <a:t>7/31/2012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040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2F16C-4B06-466D-A033-DD1A3032A6AA}" type="datetimeFigureOut">
              <a:rPr lang="en-US" smtClean="0"/>
              <a:t>7/31/2012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11EDA-BD37-431D-BF2F-C0F712F379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190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1"/>
            <a:ext cx="7772400" cy="2000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JSON Serialization Specifications:</a:t>
            </a:r>
            <a:br>
              <a:rPr lang="en-US" dirty="0" smtClean="0"/>
            </a:br>
            <a:r>
              <a:rPr lang="en-US" dirty="0" smtClean="0"/>
              <a:t>JWS JSON Serialization</a:t>
            </a:r>
            <a:br>
              <a:rPr lang="en-US" dirty="0" smtClean="0"/>
            </a:br>
            <a:r>
              <a:rPr lang="en-US" dirty="0" smtClean="0"/>
              <a:t>JWE JSON Serialization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Mike Jones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August 1, 2012</a:t>
            </a:r>
          </a:p>
        </p:txBody>
      </p:sp>
    </p:spTree>
    <p:extLst>
      <p:ext uri="{BB962C8B-B14F-4D97-AF65-F5344CB8AC3E}">
        <p14:creationId xmlns:p14="http://schemas.microsoft.com/office/powerpoint/2010/main" val="15581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Request for WG Draft Status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Request WG decision to </a:t>
            </a:r>
            <a:r>
              <a:rPr lang="en-US" dirty="0" smtClean="0"/>
              <a:t>adopt JSON </a:t>
            </a:r>
            <a:r>
              <a:rPr lang="en-US" dirty="0" smtClean="0"/>
              <a:t>Serialization </a:t>
            </a:r>
            <a:r>
              <a:rPr lang="en-US" dirty="0" smtClean="0"/>
              <a:t>specs as WG documents</a:t>
            </a:r>
            <a:endParaRPr lang="en-US" dirty="0" smtClean="0"/>
          </a:p>
          <a:p>
            <a:pPr lvl="1"/>
            <a:r>
              <a:rPr lang="en-US" i="1" dirty="0" smtClean="0"/>
              <a:t>To meet needs of use cases requiring multiple signatures/recipients</a:t>
            </a:r>
          </a:p>
          <a:p>
            <a:r>
              <a:rPr lang="en-US" dirty="0" smtClean="0"/>
              <a:t>Documents:</a:t>
            </a:r>
          </a:p>
          <a:p>
            <a:pPr lvl="1"/>
            <a:r>
              <a:rPr lang="en-US" dirty="0" smtClean="0"/>
              <a:t>JSON Web Signature JSON Serialization (JWS-JS)</a:t>
            </a:r>
          </a:p>
          <a:p>
            <a:pPr lvl="2"/>
            <a:r>
              <a:rPr lang="en-US" dirty="0" smtClean="0"/>
              <a:t>draft-jones-jose-jws-json-serialization</a:t>
            </a:r>
          </a:p>
          <a:p>
            <a:pPr lvl="1"/>
            <a:r>
              <a:rPr lang="en-US" dirty="0" smtClean="0"/>
              <a:t>JSON Web Encryption JSON Serialization (JWE-JS)</a:t>
            </a:r>
          </a:p>
          <a:p>
            <a:pPr lvl="2"/>
            <a:r>
              <a:rPr lang="en-US" dirty="0" smtClean="0"/>
              <a:t>draft-jones-jose-jwe-json-serialization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75039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JSON Serialization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JSON representation for JWS, JWE values</a:t>
            </a:r>
          </a:p>
          <a:p>
            <a:r>
              <a:rPr lang="en-US" dirty="0" smtClean="0"/>
              <a:t>Support multiple signatures/recipients</a:t>
            </a:r>
          </a:p>
          <a:p>
            <a:r>
              <a:rPr lang="en-US" dirty="0" smtClean="0"/>
              <a:t>Use identical crypto operations as compact </a:t>
            </a:r>
            <a:r>
              <a:rPr lang="en-US" dirty="0" smtClean="0"/>
              <a:t>(dot-separated) </a:t>
            </a:r>
            <a:r>
              <a:rPr lang="en-US" dirty="0" smtClean="0"/>
              <a:t>serializations</a:t>
            </a:r>
          </a:p>
        </p:txBody>
      </p:sp>
    </p:spTree>
    <p:extLst>
      <p:ext uri="{BB962C8B-B14F-4D97-AF65-F5344CB8AC3E}">
        <p14:creationId xmlns:p14="http://schemas.microsoft.com/office/powerpoint/2010/main" val="1614727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Use JSON members for each JWS/JWE element</a:t>
            </a:r>
          </a:p>
          <a:p>
            <a:pPr lvl="1"/>
            <a:r>
              <a:rPr lang="en-US" dirty="0" smtClean="0"/>
              <a:t>(instead of separating them with ‘.’ characters)</a:t>
            </a:r>
          </a:p>
          <a:p>
            <a:r>
              <a:rPr lang="en-US" dirty="0" smtClean="0"/>
              <a:t>Use single JSON values for elements common to multiple signatures/recipients</a:t>
            </a:r>
          </a:p>
          <a:p>
            <a:pPr lvl="1"/>
            <a:r>
              <a:rPr lang="en-US" dirty="0" smtClean="0"/>
              <a:t>JWS Payload</a:t>
            </a:r>
          </a:p>
          <a:p>
            <a:pPr lvl="1"/>
            <a:r>
              <a:rPr lang="en-US" dirty="0" smtClean="0"/>
              <a:t>JWE Ciphertext</a:t>
            </a:r>
          </a:p>
          <a:p>
            <a:r>
              <a:rPr lang="en-US" dirty="0" smtClean="0"/>
              <a:t>Use JSON arrays for elements specific to each signature/recipient</a:t>
            </a:r>
          </a:p>
          <a:p>
            <a:pPr lvl="1"/>
            <a:r>
              <a:rPr lang="en-US" dirty="0" smtClean="0"/>
              <a:t>JWS Header, JWS Signature</a:t>
            </a:r>
          </a:p>
          <a:p>
            <a:pPr lvl="1"/>
            <a:r>
              <a:rPr lang="en-US" dirty="0" smtClean="0"/>
              <a:t>JWE Header, </a:t>
            </a:r>
            <a:r>
              <a:rPr lang="en-US" dirty="0" smtClean="0"/>
              <a:t>JWE Encrypted Key, JWE Integrity Value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909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Headers from Example JWS-JS</a:t>
            </a:r>
            <a:endParaRPr lang="en-US" dirty="0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{"alg":"RS256"}</a:t>
            </a:r>
          </a:p>
          <a:p>
            <a:pPr marL="0" indent="0">
              <a:buNone/>
            </a:pPr>
            <a:endParaRPr lang="en-US" sz="2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{"alg":"ES256"}</a:t>
            </a:r>
            <a:endParaRPr lang="en-US" sz="28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309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 </a:t>
            </a:r>
            <a:r>
              <a:rPr lang="en-US" dirty="0" smtClean="0"/>
              <a:t>JWS-JS</a:t>
            </a:r>
            <a:endParaRPr lang="en-US" dirty="0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{"headers":[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"eyJhbGciOiJSUzI1NiJ9",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"eyJhbGciOiJFUzI1NiJ9"],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"payload":"eyJpc3MiOiJqb2UiLA0KICJleHAiOjEzMDA4MTkzODAsDQogImh0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dHA6Ly9leGFtcGxlLmNvbS9pc19yb290Ijp0cnVlfQ",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"signatures":[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"cC4hiUPoj9Eetdgtv3hF80EGrhuB__dzERat0XF9g2VtQgr9PJbu3XOiZj5RZ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mh7AAuHIm4Bh-0Qc_lF5YKt_O8W2Fp5jujGbds9uJdbF9CUAr7t1dnZcAcQjbKBY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NX4BAynRFdiuB--f_nZLgrnbyTyWzO75vRK5h6xBArLIARNPvkSjtQBMHlb1L07Q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e7K0GarZRmB_eSN9383LcOLn6_dO--xi12jzDwusC-eOkHWEsqtFZESc6BfI7noO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PqvhJ1phCnvWh6IeYI2w9QOYEUipUTI8np6LbgGY9Fs98rqVt5AXLIhWkWywlVmt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VrBp0igcN_IoypGlUPQGe77Rw",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"DtEhU3ljbEg8L38VWAfUAqOyKAM6-Xx-F4GawxaepmXFCgfTjDxw5djxLa8IS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lSApmWQxfKTUJqPP3-Kg6NU1Q"]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721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Headers from Example JWE-JS</a:t>
            </a:r>
            <a:endParaRPr lang="en-US" dirty="0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{"alg":"RSA1_5",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"enc":"A128CBC","int":"HS256",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"iv":"AxY8DCtDaGlsbGljb3RoZQ"}</a:t>
            </a:r>
          </a:p>
          <a:p>
            <a:pPr marL="0" indent="0">
              <a:buNone/>
            </a:pP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{"alg":"RSA-OAEP",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"enc":"A128CBC","int":"HS256",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"iv":"AxY8DCtDaGlsbGljb3RoZQ"}</a:t>
            </a:r>
          </a:p>
        </p:txBody>
      </p:sp>
    </p:spTree>
    <p:extLst>
      <p:ext uri="{BB962C8B-B14F-4D97-AF65-F5344CB8AC3E}">
        <p14:creationId xmlns:p14="http://schemas.microsoft.com/office/powerpoint/2010/main" val="3668110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eaLnBrk="1" hangingPunct="1"/>
            <a:r>
              <a:rPr lang="en-US" dirty="0" smtClean="0"/>
              <a:t>Example </a:t>
            </a:r>
            <a:r>
              <a:rPr lang="en-US" dirty="0" smtClean="0"/>
              <a:t>JWE-JS</a:t>
            </a:r>
            <a:endParaRPr lang="en-US" dirty="0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181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{"headers":[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"eyJhbGciOiJSU0ExXzUiLCJlbmMiOiJBMTI4Q0JDIiwiaW50IjoiSFMyNTYiLCJp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diI6IkF4WThEQ3REYUdsc2JHbGpiM1JvWlEifQ",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"eyJhbGciOiJSU0EtT0FFUCIsImVuYyI6IkExMjhDQkMiLCJpbnQiOiJIUzI1NiIs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Iml2IjoiQXhZOERDdERhR2xzYkdsamIzUm9aUSJ9"],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"encrypted_keys":[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"IPI_z172hSWHMFgED8EG9DM6hIXU_6NaO1DImCn0vNeuoBq847Sl6qw_GHSYHJUQ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XtXJq7S_CxWVrI82wjrOyaQca5tLZRZc45BfKHeqByThKI261QevEK56SyAwwXfK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KZjSvkQ5dwTFSgfy76rMSUvVynHYEhdCatBF9HWTAiXPx7hgZixG1FeP_QCmOylz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2VClVyYFCbjKREOwBFf-puNYfO75S3LNlJUtTsGGQL2oTKpMsEiUTdefkje91VX9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h8g7908lFsggbjV7NicJsufuXxnTj1fcWIrRDeNIOmakiPEODi0gTSz0ou-W-LWK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-3T1zYlOIiIKBjsExQKZ-w",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"gyhQHQYGyPZQP21Oxd6TdJjrmNkals3Jin2631_eaW-8tPEZxjeNA1lJD7gi2tAQ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X9ERZkbD8-9-8Gq9HkpJIhINX4TkqmCynmT8kQfjiv5t8KuTI_OjhD-I0CfvWs3T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7yf2W6_vQcs1ezsapKPGj92i6Z1xpWgtDuK5YwU3PLAEfNeAgBK0fM9x9DkIuhBN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7O9LWRtP6FnYKaygc5-tzR_O9nTJ0u4ImsBPGaHHQEfvzMBtQgAPQCdkDiITxSdJ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OdvBQVmg7uGKOybF42R-gzP63lxAqiYmp6DVPlPYydIEB2lCZxGUJIsmEM0qwXt1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GEmj_aYGhCUrkPSidvE6Ag"],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"ciphertext":"_Z_djlIoC4MDSCKireWS2beti4Q6iSG2UjFujQvdz-_PQdUcFNkO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ulegD6BgjgdFLjeB4HHOO7UHvP8PEDu0a0sA2a_-CI0w2YQQ2QQe35M",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"integrity_values":[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"c41k4T4eAgCCt63m8ZNmiOinMciFFypOFpvid7i6D0k",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"NX62w-GLPhXVJuQxXnbWrBKLkt9j14IULcMdJ9kzeF0"]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75671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 and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Pros:</a:t>
            </a:r>
          </a:p>
          <a:p>
            <a:pPr lvl="1"/>
            <a:r>
              <a:rPr lang="en-US" dirty="0" smtClean="0"/>
              <a:t>Compact serialization and JSON serialization use identical crypto operations and values</a:t>
            </a:r>
          </a:p>
          <a:p>
            <a:pPr lvl="1"/>
            <a:r>
              <a:rPr lang="en-US" dirty="0" smtClean="0"/>
              <a:t>Simple to support both representations</a:t>
            </a:r>
          </a:p>
          <a:p>
            <a:r>
              <a:rPr lang="en-US" dirty="0" smtClean="0"/>
              <a:t>Cons:</a:t>
            </a:r>
          </a:p>
          <a:p>
            <a:pPr lvl="1"/>
            <a:r>
              <a:rPr lang="en-US" dirty="0" smtClean="0"/>
              <a:t>Header values for block encryption duplicated for each recipient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962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 on JWE Open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move the IV out of the header and make it a separate element, the single IV value can be shared by all recipients</a:t>
            </a:r>
          </a:p>
          <a:p>
            <a:pPr lvl="1"/>
            <a:r>
              <a:rPr lang="en-US" dirty="0" smtClean="0"/>
              <a:t>(as well as save space for both serializations)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106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387</Words>
  <Application>Microsoft Office PowerPoint</Application>
  <PresentationFormat>On-screen Show (4:3)</PresentationFormat>
  <Paragraphs>86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JSON Serialization Specifications: JWS JSON Serialization JWE JSON Serialization</vt:lpstr>
      <vt:lpstr>JSON Serialization Goals</vt:lpstr>
      <vt:lpstr>Design Methodology</vt:lpstr>
      <vt:lpstr>Headers from Example JWS-JS</vt:lpstr>
      <vt:lpstr>Example JWS-JS</vt:lpstr>
      <vt:lpstr>Headers from Example JWE-JS</vt:lpstr>
      <vt:lpstr>Example JWE-JS</vt:lpstr>
      <vt:lpstr>Pros and Cons</vt:lpstr>
      <vt:lpstr>Observation on JWE Open Issue</vt:lpstr>
      <vt:lpstr>Request for WG Draft Status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JSON Serialization Specifications: JWS JSON Serialization JWE JSON Serialization</dc:title>
  <dc:creator>Mike Jones</dc:creator>
  <cp:lastModifiedBy>Mike Jones</cp:lastModifiedBy>
  <cp:revision>9</cp:revision>
  <dcterms:created xsi:type="dcterms:W3CDTF">2012-08-01T06:39:06Z</dcterms:created>
  <dcterms:modified xsi:type="dcterms:W3CDTF">2012-08-01T07:40:15Z</dcterms:modified>
</cp:coreProperties>
</file>