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  <p:sldMasterId id="2147483696" r:id="rId2"/>
  </p:sldMasterIdLst>
  <p:notesMasterIdLst>
    <p:notesMasterId r:id="rId17"/>
  </p:notesMasterIdLst>
  <p:sldIdLst>
    <p:sldId id="539" r:id="rId3"/>
    <p:sldId id="572" r:id="rId4"/>
    <p:sldId id="571" r:id="rId5"/>
    <p:sldId id="600" r:id="rId6"/>
    <p:sldId id="593" r:id="rId7"/>
    <p:sldId id="541" r:id="rId8"/>
    <p:sldId id="546" r:id="rId9"/>
    <p:sldId id="604" r:id="rId10"/>
    <p:sldId id="556" r:id="rId11"/>
    <p:sldId id="605" r:id="rId12"/>
    <p:sldId id="545" r:id="rId13"/>
    <p:sldId id="589" r:id="rId14"/>
    <p:sldId id="588" r:id="rId15"/>
    <p:sldId id="59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holla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8AC"/>
    <a:srgbClr val="2AA26F"/>
    <a:srgbClr val="FF2322"/>
    <a:srgbClr val="FF1414"/>
    <a:srgbClr val="10B363"/>
    <a:srgbClr val="13CE72"/>
    <a:srgbClr val="00A2E7"/>
    <a:srgbClr val="5FAF52"/>
    <a:srgbClr val="00A4EA"/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3372" autoAdjust="0"/>
    <p:restoredTop sz="86454" autoAdjust="0"/>
  </p:normalViewPr>
  <p:slideViewPr>
    <p:cSldViewPr snapToGrid="0" snapToObjects="1">
      <p:cViewPr>
        <p:scale>
          <a:sx n="150" d="100"/>
          <a:sy n="150" d="100"/>
        </p:scale>
        <p:origin x="-376" y="-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EAD13-B5C0-194F-9059-9678803CA3EC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584BC-8986-5A45-848D-62E1FE395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7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800415" y="8538147"/>
            <a:ext cx="795130" cy="28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467" tIns="0" rIns="18467" bIns="0" anchor="b"/>
          <a:lstStyle>
            <a:lvl1pPr defTabSz="9032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032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</a:pPr>
            <a:fld id="{86683E7D-F72C-4142-ADEF-CCD999ACFE3B}" type="slidenum">
              <a:rPr lang="en-US" sz="800"/>
              <a:pPr algn="r">
                <a:lnSpc>
                  <a:spcPct val="100000"/>
                </a:lnSpc>
              </a:pPr>
              <a:t>1</a:t>
            </a:fld>
            <a:endParaRPr lang="en-US" sz="800"/>
          </a:p>
        </p:txBody>
      </p:sp>
      <p:sp>
        <p:nvSpPr>
          <p:cNvPr id="27651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13" y="4306550"/>
            <a:ext cx="5988326" cy="41831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711" y="3735049"/>
            <a:ext cx="5028579" cy="4721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56" tIns="46028" rIns="92056" bIns="46028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36600" y="314325"/>
            <a:ext cx="5384800" cy="3030538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711" y="3735049"/>
            <a:ext cx="5028579" cy="4721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56" tIns="46028" rIns="92056" bIns="46028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36600" y="314325"/>
            <a:ext cx="5384800" cy="3030538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711" y="3733489"/>
            <a:ext cx="5028579" cy="472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47" tIns="46024" rIns="92047" bIns="46024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312738"/>
            <a:ext cx="5389562" cy="3032125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rst slide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54119"/>
            <a:ext cx="8686800" cy="2932034"/>
          </a:xfr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defRPr lang="en-US" sz="4600" b="1" kern="1200" spc="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0566" y="4920662"/>
            <a:ext cx="259850" cy="1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4" tIns="41051" rIns="82104" bIns="41051" anchor="b">
            <a:spAutoFit/>
          </a:bodyPr>
          <a:lstStyle/>
          <a:p>
            <a:pPr algn="r" defTabSz="814185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185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63193"/>
            <a:ext cx="6400800" cy="28212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4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99203"/>
            <a:ext cx="6400800" cy="28212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35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120895"/>
            <a:ext cx="6400800" cy="206467"/>
          </a:xfrm>
        </p:spPr>
        <p:txBody>
          <a:bodyPr vert="horz" lIns="0" tIns="0" rIns="0" bIns="0" rtlCol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defTabSz="91417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Tx/>
              <a:buNone/>
              <a:tabLst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3774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77" y="1107281"/>
            <a:ext cx="8439461" cy="3228975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2" y="4546595"/>
            <a:ext cx="8412480" cy="207749"/>
          </a:xfrm>
        </p:spPr>
        <p:txBody>
          <a:bodyPr vert="horz" wrap="square" lIns="91417" tIns="45709" rIns="91417" bIns="45709" rtlCol="0" anchor="b" anchorCtr="0">
            <a:noAutofit/>
          </a:bodyPr>
          <a:lstStyle>
            <a:lvl1pPr marL="0" indent="0" algn="l" defTabSz="804663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42" lvl="0" indent="-228542" algn="l" defTabSz="8046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20828964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220544"/>
            <a:ext cx="8558698" cy="553976"/>
          </a:xfrm>
        </p:spPr>
        <p:txBody>
          <a:bodyPr vert="horz" lIns="91417" tIns="45709" rIns="82276" bIns="45709" rtlCol="0" anchor="b" anchorCtr="0">
            <a:sp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9707" y="619125"/>
            <a:ext cx="4294673" cy="3314700"/>
          </a:xfrm>
        </p:spPr>
        <p:txBody>
          <a:bodyPr anchor="ctr" anchorCtr="0">
            <a:noAutofit/>
          </a:bodyPr>
          <a:lstStyle>
            <a:lvl1pPr marL="0" indent="0" algn="l" defTabSz="914172" rtl="0" eaLnBrk="1" latinLnBrk="0" hangingPunct="1">
              <a:lnSpc>
                <a:spcPct val="95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836295"/>
            <a:ext cx="4114800" cy="28803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836295"/>
            <a:ext cx="4114800" cy="28803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7" tIns="45709" rIns="91417" bIns="45709" rtlCol="0" anchor="ctr" anchorCtr="0">
            <a:noAutofit/>
          </a:bodyPr>
          <a:lstStyle>
            <a:lvl1pPr marL="228542" indent="-228542" algn="ctr" defTabSz="914172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842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686052"/>
            <a:ext cx="8558698" cy="2015283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177" y="4342117"/>
            <a:ext cx="8239332" cy="387263"/>
          </a:xfrm>
        </p:spPr>
        <p:txBody>
          <a:bodyPr wrap="square" anchor="b" anchorCtr="0">
            <a:spAutoFit/>
          </a:bodyPr>
          <a:lstStyle>
            <a:lvl1pPr marL="0" indent="0" algn="l" defTabSz="914172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13" y="1200151"/>
            <a:ext cx="8533299" cy="2647188"/>
          </a:xfrm>
        </p:spPr>
        <p:txBody>
          <a:bodyPr vert="horz" lIns="91417" tIns="45709" rIns="82276" bIns="45709" rtlCol="0" anchor="b" anchorCtr="0">
            <a:noAutofit/>
          </a:bodyPr>
          <a:lstStyle>
            <a:lvl1pPr marL="242253" indent="-242253" algn="l" defTabSz="91417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837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9035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0" algn="ctr" defTabSz="914172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1" y="1448829"/>
            <a:ext cx="4294674" cy="2114403"/>
          </a:xfrm>
        </p:spPr>
        <p:txBody>
          <a:bodyPr vert="horz" wrap="square" lIns="91417" tIns="45709" rIns="82276" bIns="45709" rtlCol="0" anchor="ctr" anchorCtr="0">
            <a:spAutoFit/>
          </a:bodyPr>
          <a:lstStyle>
            <a:lvl1pPr marL="0" indent="0" algn="l" defTabSz="91417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397193"/>
            <a:ext cx="4114800" cy="4217670"/>
          </a:xfrm>
        </p:spPr>
        <p:txBody>
          <a:bodyPr wrap="square" anchor="ctr" anchorCtr="0">
            <a:noAutofit/>
          </a:bodyPr>
          <a:lstStyle>
            <a:lvl1pPr marL="0" indent="0">
              <a:spcBef>
                <a:spcPts val="840"/>
              </a:spcBef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6" name="Picture 5" descr="bkg_video.jpg"/>
          <p:cNvPicPr>
            <a:picLocks/>
          </p:cNvPicPr>
          <p:nvPr/>
        </p:nvPicPr>
        <p:blipFill>
          <a:blip r:embed="rId2" cstate="email"/>
          <a:srcRect t="43946" b="53665"/>
          <a:stretch>
            <a:fillRect/>
          </a:stretch>
        </p:blipFill>
        <p:spPr>
          <a:xfrm rot="5400000" flipV="1">
            <a:off x="2463165" y="2462968"/>
            <a:ext cx="4217670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3334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8361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kg_video_line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Group 38"/>
          <p:cNvGrpSpPr>
            <a:grpSpLocks noChangeAspect="1"/>
          </p:cNvGrpSpPr>
          <p:nvPr/>
        </p:nvGrpSpPr>
        <p:grpSpPr>
          <a:xfrm>
            <a:off x="341325" y="4593431"/>
            <a:ext cx="594557" cy="314325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0" name="Media Placeholder 39"/>
          <p:cNvSpPr>
            <a:spLocks noGrp="1"/>
          </p:cNvSpPr>
          <p:nvPr>
            <p:ph type="media" sz="quarter" idx="12" hasCustomPrompt="1"/>
          </p:nvPr>
        </p:nvSpPr>
        <p:spPr>
          <a:xfrm>
            <a:off x="975538" y="381002"/>
            <a:ext cx="7192949" cy="4048125"/>
          </a:xfrm>
          <a:solidFill>
            <a:srgbClr val="0E243E"/>
          </a:solidFill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txBody>
          <a:bodyPr vert="horz" lIns="63996" tIns="31998" rIns="63996" bIns="31998" rtlCol="0" anchor="ctr">
            <a:normAutofit/>
          </a:bodyPr>
          <a:lstStyle>
            <a:lvl1pPr marL="0" indent="0" algn="ctr" defTabSz="639952" rtl="0" eaLnBrk="1" latinLnBrk="0" hangingPunct="1">
              <a:lnSpc>
                <a:spcPct val="95000"/>
              </a:lnSpc>
              <a:spcBef>
                <a:spcPts val="1008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3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540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kg_video_line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" name="Media Placeholder 39"/>
          <p:cNvSpPr>
            <a:spLocks noGrp="1"/>
          </p:cNvSpPr>
          <p:nvPr>
            <p:ph type="media" sz="quarter" idx="12" hasCustomPrompt="1"/>
          </p:nvPr>
        </p:nvSpPr>
        <p:spPr>
          <a:xfrm>
            <a:off x="2773515" y="381002"/>
            <a:ext cx="5394960" cy="4048125"/>
          </a:xfrm>
          <a:solidFill>
            <a:srgbClr val="0E243E"/>
          </a:solidFill>
          <a:ln>
            <a:noFill/>
          </a:ln>
          <a:effectLst>
            <a:outerShdw blurRad="254000" dist="127000" dir="2700000" algn="tl" rotWithShape="0">
              <a:prstClr val="black">
                <a:alpha val="60000"/>
              </a:prstClr>
            </a:outerShdw>
          </a:effectLst>
        </p:spPr>
        <p:txBody>
          <a:bodyPr vert="horz" lIns="63996" tIns="31998" rIns="63996" bIns="31998" rtlCol="0" anchor="ctr">
            <a:normAutofit/>
          </a:bodyPr>
          <a:lstStyle>
            <a:lvl1pPr marL="0" indent="0" algn="ctr" defTabSz="639952" rtl="0" eaLnBrk="1" latinLnBrk="0" hangingPunct="1">
              <a:lnSpc>
                <a:spcPct val="95000"/>
              </a:lnSpc>
              <a:spcBef>
                <a:spcPts val="1008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3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19" name="Group 38"/>
          <p:cNvGrpSpPr>
            <a:grpSpLocks noChangeAspect="1"/>
          </p:cNvGrpSpPr>
          <p:nvPr/>
        </p:nvGrpSpPr>
        <p:grpSpPr>
          <a:xfrm>
            <a:off x="341325" y="4593431"/>
            <a:ext cx="594557" cy="314325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1" name="Rectangle 20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35919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251385" y="4925040"/>
            <a:ext cx="3420515" cy="1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04" tIns="41051" rIns="82104" bIns="41051" anchor="b" anchorCtr="0">
            <a:spAutoFit/>
          </a:bodyPr>
          <a:lstStyle/>
          <a:p>
            <a:pPr algn="l" defTabSz="814185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2014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40566" y="4920662"/>
            <a:ext cx="259850" cy="1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4" tIns="41051" rIns="82104" bIns="41051" anchor="b">
            <a:spAutoFit/>
          </a:bodyPr>
          <a:lstStyle/>
          <a:p>
            <a:pPr algn="r" defTabSz="814185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185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372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7741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kg_video 16x9.jpg"/>
          <p:cNvPicPr>
            <a:picLocks noChangeAspect="1"/>
          </p:cNvPicPr>
          <p:nvPr/>
        </p:nvPicPr>
        <p:blipFill>
          <a:blip r:embed="rId2"/>
          <a:srcRect t="22342" b="22899"/>
          <a:stretch>
            <a:fillRect/>
          </a:stretch>
        </p:blipFill>
        <p:spPr>
          <a:xfrm>
            <a:off x="320040" y="2286002"/>
            <a:ext cx="8503920" cy="26193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2242846"/>
            <a:ext cx="9144000" cy="268605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0" algn="ctr" defTabSz="914172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804" y="0"/>
            <a:ext cx="8541607" cy="2476500"/>
          </a:xfrm>
          <a:effectLst/>
        </p:spPr>
        <p:txBody>
          <a:bodyPr vert="horz" lIns="91417" tIns="45709" rIns="82276" bIns="45709" rtlCol="0" anchor="b" anchorCtr="0">
            <a:noAutofit/>
          </a:bodyPr>
          <a:lstStyle>
            <a:lvl1pPr marL="0" indent="0" algn="l" defTabSz="91417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874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 fill v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black">
          <a:xfrm>
            <a:off x="4222619" y="4335066"/>
            <a:ext cx="72885" cy="2761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black">
          <a:xfrm>
            <a:off x="4647204" y="4328190"/>
            <a:ext cx="211026" cy="291436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black">
          <a:xfrm>
            <a:off x="3917510" y="4328190"/>
            <a:ext cx="211026" cy="291436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black">
          <a:xfrm>
            <a:off x="4934504" y="4328190"/>
            <a:ext cx="289844" cy="291436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389563" y="4328190"/>
            <a:ext cx="188992" cy="291436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black">
          <a:xfrm>
            <a:off x="3772598" y="3943717"/>
            <a:ext cx="68647" cy="14189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3964979" y="3848549"/>
            <a:ext cx="68647" cy="23705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53973" y="3717700"/>
            <a:ext cx="68647" cy="43673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346353" y="3848550"/>
            <a:ext cx="68647" cy="23705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534497" y="3943717"/>
            <a:ext cx="72885" cy="14189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726869" y="3848551"/>
            <a:ext cx="69494" cy="23705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919252" y="3717706"/>
            <a:ext cx="69494" cy="43672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5108242" y="3848551"/>
            <a:ext cx="69494" cy="23705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5300624" y="3943717"/>
            <a:ext cx="69494" cy="14189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88040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3" name="Freeform 72"/>
          <p:cNvSpPr>
            <a:spLocks noChangeAspect="1"/>
          </p:cNvSpPr>
          <p:nvPr/>
        </p:nvSpPr>
        <p:spPr bwMode="black">
          <a:xfrm>
            <a:off x="7729033" y="1826530"/>
            <a:ext cx="110576" cy="3771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0005" y="2143126"/>
            <a:ext cx="2976149" cy="769419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l" defTabSz="914172" rtl="0"/>
            <a:r>
              <a:rPr lang="en-US" sz="44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Thank you.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75255" y="2585087"/>
            <a:ext cx="2193155" cy="462915"/>
            <a:chOff x="5842782" y="3446783"/>
            <a:chExt cx="2071419" cy="617220"/>
          </a:xfrm>
        </p:grpSpPr>
        <p:sp>
          <p:nvSpPr>
            <p:cNvPr id="33" name="Freeform 32"/>
            <p:cNvSpPr>
              <a:spLocks noChangeAspect="1" noEditPoints="1"/>
            </p:cNvSpPr>
            <p:nvPr/>
          </p:nvSpPr>
          <p:spPr bwMode="black">
            <a:xfrm>
              <a:off x="7453815" y="3446783"/>
              <a:ext cx="460386" cy="61722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4008" tIns="32004" rIns="64008" bIns="32004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34" name="Rectangle 33"/>
            <p:cNvSpPr>
              <a:spLocks noChangeAspect="1" noChangeArrowheads="1"/>
            </p:cNvSpPr>
            <p:nvPr/>
          </p:nvSpPr>
          <p:spPr bwMode="black">
            <a:xfrm>
              <a:off x="6326091" y="3459475"/>
              <a:ext cx="116148" cy="5867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63" name="Freeform 62"/>
            <p:cNvSpPr>
              <a:spLocks noChangeAspect="1"/>
            </p:cNvSpPr>
            <p:nvPr/>
          </p:nvSpPr>
          <p:spPr bwMode="black">
            <a:xfrm>
              <a:off x="6998708" y="3446783"/>
              <a:ext cx="335193" cy="61722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4008" tIns="32004" rIns="64008" bIns="32004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64" name="Freeform 63"/>
            <p:cNvSpPr>
              <a:spLocks noChangeAspect="1"/>
            </p:cNvSpPr>
            <p:nvPr/>
          </p:nvSpPr>
          <p:spPr bwMode="black">
            <a:xfrm>
              <a:off x="5842782" y="3446783"/>
              <a:ext cx="335193" cy="61722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4008" tIns="32004" rIns="64008" bIns="32004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65" name="Freeform 64"/>
            <p:cNvSpPr>
              <a:spLocks noChangeAspect="1"/>
            </p:cNvSpPr>
            <p:nvPr/>
          </p:nvSpPr>
          <p:spPr bwMode="black">
            <a:xfrm>
              <a:off x="6590566" y="3446783"/>
              <a:ext cx="300194" cy="61722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64008" tIns="32004" rIns="64008" bIns="32004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</p:grpSp>
      <p:sp>
        <p:nvSpPr>
          <p:cNvPr id="66" name="Freeform 65"/>
          <p:cNvSpPr>
            <a:spLocks noChangeAspect="1"/>
          </p:cNvSpPr>
          <p:nvPr/>
        </p:nvSpPr>
        <p:spPr bwMode="black">
          <a:xfrm>
            <a:off x="5613218" y="1977278"/>
            <a:ext cx="107829" cy="22288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7" name="Freeform 66"/>
          <p:cNvSpPr>
            <a:spLocks noChangeAspect="1"/>
          </p:cNvSpPr>
          <p:nvPr/>
        </p:nvSpPr>
        <p:spPr bwMode="black">
          <a:xfrm>
            <a:off x="5917962" y="1826529"/>
            <a:ext cx="109227" cy="3771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8" name="Freeform 67"/>
          <p:cNvSpPr>
            <a:spLocks noChangeAspect="1"/>
          </p:cNvSpPr>
          <p:nvPr/>
        </p:nvSpPr>
        <p:spPr bwMode="black">
          <a:xfrm>
            <a:off x="6217353" y="1619252"/>
            <a:ext cx="108695" cy="69151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9" name="Freeform 68"/>
          <p:cNvSpPr>
            <a:spLocks noChangeAspect="1"/>
          </p:cNvSpPr>
          <p:nvPr/>
        </p:nvSpPr>
        <p:spPr bwMode="black">
          <a:xfrm>
            <a:off x="6522099" y="1826530"/>
            <a:ext cx="109226" cy="3771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0" name="Freeform 69"/>
          <p:cNvSpPr>
            <a:spLocks noChangeAspect="1"/>
          </p:cNvSpPr>
          <p:nvPr/>
        </p:nvSpPr>
        <p:spPr bwMode="black">
          <a:xfrm>
            <a:off x="6820141" y="1977278"/>
            <a:ext cx="114486" cy="22288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1" name="Freeform 70"/>
          <p:cNvSpPr>
            <a:spLocks noChangeAspect="1"/>
          </p:cNvSpPr>
          <p:nvPr/>
        </p:nvSpPr>
        <p:spPr bwMode="black">
          <a:xfrm>
            <a:off x="7124896" y="1826530"/>
            <a:ext cx="110576" cy="3771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2" name="Freeform 71"/>
          <p:cNvSpPr>
            <a:spLocks noChangeAspect="1"/>
          </p:cNvSpPr>
          <p:nvPr/>
        </p:nvSpPr>
        <p:spPr bwMode="black">
          <a:xfrm>
            <a:off x="7429660" y="1619252"/>
            <a:ext cx="110037" cy="69151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 bwMode="black">
          <a:xfrm>
            <a:off x="8033799" y="1977278"/>
            <a:ext cx="109161" cy="22288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71308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9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5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2" y="4546595"/>
            <a:ext cx="8412480" cy="207749"/>
          </a:xfrm>
        </p:spPr>
        <p:txBody>
          <a:bodyPr vert="horz" wrap="square" lIns="91417" tIns="45709" rIns="91417" bIns="45709" rtlCol="0" anchor="b" anchorCtr="0">
            <a:noAutofit/>
          </a:bodyPr>
          <a:lstStyle>
            <a:lvl1pPr marL="0" indent="0" algn="l" defTabSz="804663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42" lvl="0" indent="-228542" algn="l" defTabSz="8046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27826358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rst slide_16x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54119"/>
            <a:ext cx="8686800" cy="2932034"/>
          </a:xfr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defRPr lang="en-US" sz="4600" b="1" kern="1200" spc="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0566" y="4920662"/>
            <a:ext cx="259850" cy="1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4" tIns="41051" rIns="82104" bIns="41051" anchor="b">
            <a:spAutoFit/>
          </a:bodyPr>
          <a:lstStyle/>
          <a:p>
            <a:pPr algn="r" defTabSz="814185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185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63193"/>
            <a:ext cx="6400800" cy="28212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4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99203"/>
            <a:ext cx="6400800" cy="282129"/>
          </a:xfrm>
        </p:spPr>
        <p:txBody>
          <a:bodyPr lIns="0" tIns="0" rIns="0" bIns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35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120895"/>
            <a:ext cx="6400800" cy="206467"/>
          </a:xfrm>
        </p:spPr>
        <p:txBody>
          <a:bodyPr vert="horz" lIns="0" tIns="0" rIns="0" bIns="0" rtlCol="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defTabSz="914172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Tx/>
              <a:buNone/>
              <a:tabLst/>
            </a:pPr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kg_video 16x9.jpg"/>
          <p:cNvPicPr>
            <a:picLocks noChangeAspect="1"/>
          </p:cNvPicPr>
          <p:nvPr/>
        </p:nvPicPr>
        <p:blipFill>
          <a:blip r:embed="rId2"/>
          <a:srcRect t="22342" b="22899"/>
          <a:stretch>
            <a:fillRect/>
          </a:stretch>
        </p:blipFill>
        <p:spPr>
          <a:xfrm>
            <a:off x="320040" y="2286002"/>
            <a:ext cx="8503920" cy="26193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2242846"/>
            <a:ext cx="9144000" cy="268605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0" algn="ctr" defTabSz="914172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804" y="0"/>
            <a:ext cx="8541607" cy="2476500"/>
          </a:xfrm>
          <a:effectLst/>
        </p:spPr>
        <p:txBody>
          <a:bodyPr vert="horz" lIns="91417" tIns="45709" rIns="82276" bIns="45709" rtlCol="0" anchor="b" anchorCtr="0">
            <a:noAutofit/>
          </a:bodyPr>
          <a:lstStyle>
            <a:lvl1pPr marL="0" indent="0" algn="l" defTabSz="91417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kg_video 16x9.jpg"/>
          <p:cNvPicPr>
            <a:picLocks noChangeAspect="1"/>
          </p:cNvPicPr>
          <p:nvPr/>
        </p:nvPicPr>
        <p:blipFill>
          <a:blip r:embed="rId2"/>
          <a:srcRect t="49224" b="22899"/>
          <a:stretch>
            <a:fillRect/>
          </a:stretch>
        </p:blipFill>
        <p:spPr>
          <a:xfrm>
            <a:off x="320040" y="3571875"/>
            <a:ext cx="850392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409" y="857259"/>
            <a:ext cx="8617807" cy="2424007"/>
          </a:xfrm>
        </p:spPr>
        <p:txBody>
          <a:bodyPr vert="horz" lIns="91417" tIns="45709" rIns="82276" bIns="45709" rtlCol="0" anchor="b" anchorCtr="0">
            <a:noAutofit/>
          </a:bodyPr>
          <a:lstStyle>
            <a:lvl1pPr marL="0" indent="0" algn="l" defTabSz="91417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44000">
                      <a:srgbClr val="40FFFE"/>
                    </a:gs>
                    <a:gs pos="100000">
                      <a:srgbClr val="1D93FF"/>
                    </a:gs>
                  </a:gsLst>
                  <a:lin ang="48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5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2" y="4546595"/>
            <a:ext cx="8412480" cy="207749"/>
          </a:xfrm>
        </p:spPr>
        <p:txBody>
          <a:bodyPr vert="horz" wrap="square" lIns="91417" tIns="45709" rIns="91417" bIns="45709" rtlCol="0" anchor="b" anchorCtr="0">
            <a:noAutofit/>
          </a:bodyPr>
          <a:lstStyle>
            <a:lvl1pPr marL="0" indent="0" algn="l" defTabSz="804663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42" lvl="0" indent="-228542" algn="l" defTabSz="8046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Without Multi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0" algn="ctr" defTabSz="914172" rtl="0" eaLnBrk="1" latinLnBrk="0" hangingPunct="1"/>
            <a:endParaRPr lang="en-US" sz="1800" kern="1200" dirty="0" smtClean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2" y="4546595"/>
            <a:ext cx="8412480" cy="207749"/>
          </a:xfrm>
        </p:spPr>
        <p:txBody>
          <a:bodyPr vert="horz" wrap="square" lIns="91417" tIns="45709" rIns="91417" bIns="45709" rtlCol="0" anchor="b" anchorCtr="0">
            <a:noAutofit/>
          </a:bodyPr>
          <a:lstStyle>
            <a:lvl1pPr marL="0" indent="0" algn="l" defTabSz="804663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42" lvl="0" indent="-228542" algn="l" defTabSz="8046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01E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28851"/>
            <a:ext cx="9144000" cy="2914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0"/>
                </a:schemeClr>
              </a:gs>
              <a:gs pos="100000">
                <a:srgbClr val="2459A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marL="0" algn="ctr" defTabSz="640080" rtl="0" eaLnBrk="1" latinLnBrk="0" hangingPunct="1"/>
            <a:endParaRPr lang="en-US" sz="1300" kern="1200" dirty="0" smtClean="0">
              <a:gradFill>
                <a:gsLst>
                  <a:gs pos="0">
                    <a:srgbClr val="00519A"/>
                  </a:gs>
                  <a:gs pos="100000">
                    <a:srgbClr val="003882"/>
                  </a:gs>
                </a:gsLst>
                <a:lin ang="4800000" scaled="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2" y="4546595"/>
            <a:ext cx="8412480" cy="207749"/>
          </a:xfrm>
        </p:spPr>
        <p:txBody>
          <a:bodyPr vert="horz" wrap="square" lIns="91417" tIns="45709" rIns="91417" bIns="45709" rtlCol="0" anchor="b" anchorCtr="0">
            <a:noAutofit/>
          </a:bodyPr>
          <a:lstStyle>
            <a:lvl1pPr marL="0" indent="0" algn="l" defTabSz="804663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42" lvl="0" indent="-228542" algn="l" defTabSz="8046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40566" y="4920662"/>
            <a:ext cx="259850" cy="1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4" tIns="41051" rIns="82104" bIns="41051" anchor="b">
            <a:spAutoFit/>
          </a:bodyPr>
          <a:lstStyle/>
          <a:p>
            <a:pPr algn="r" defTabSz="814185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185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29715" y="1004816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2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92" y="1004816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2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  <a:prstGeom prst="rect">
            <a:avLst/>
          </a:prstGeo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kg_video 16x9.jpg"/>
          <p:cNvPicPr>
            <a:picLocks noChangeAspect="1"/>
          </p:cNvPicPr>
          <p:nvPr/>
        </p:nvPicPr>
        <p:blipFill>
          <a:blip r:embed="rId2"/>
          <a:srcRect t="49224" b="22899"/>
          <a:stretch>
            <a:fillRect/>
          </a:stretch>
        </p:blipFill>
        <p:spPr>
          <a:xfrm>
            <a:off x="320040" y="3571875"/>
            <a:ext cx="850392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409" y="857259"/>
            <a:ext cx="8617807" cy="2424007"/>
          </a:xfrm>
        </p:spPr>
        <p:txBody>
          <a:bodyPr vert="horz" lIns="91417" tIns="45709" rIns="82276" bIns="45709" rtlCol="0" anchor="b" anchorCtr="0">
            <a:noAutofit/>
          </a:bodyPr>
          <a:lstStyle>
            <a:lvl1pPr marL="0" indent="0" algn="l" defTabSz="91417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44000">
                      <a:srgbClr val="40FFFE"/>
                    </a:gs>
                    <a:gs pos="100000">
                      <a:srgbClr val="1D93FF"/>
                    </a:gs>
                  </a:gsLst>
                  <a:lin ang="48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854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579035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0" algn="ctr" defTabSz="914172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07040" y="1022156"/>
            <a:ext cx="4216920" cy="359549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519A"/>
              </a:gs>
              <a:gs pos="100000">
                <a:srgbClr val="00193A"/>
              </a:gs>
            </a:gsLst>
            <a:lin ang="3600000" scaled="0"/>
          </a:gradFill>
          <a:ln w="12700">
            <a:noFill/>
          </a:ln>
          <a:effectLst>
            <a:outerShdw blurRad="190500" dist="88900" dir="27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marL="0" algn="ctr" defTabSz="640080" rtl="0" eaLnBrk="1" latinLnBrk="0" hangingPunct="1">
              <a:lnSpc>
                <a:spcPct val="95000"/>
              </a:lnSpc>
              <a:spcBef>
                <a:spcPts val="840"/>
              </a:spcBef>
            </a:pPr>
            <a:endParaRPr lang="en-US" sz="13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29" y="1004817"/>
            <a:ext cx="4103687" cy="368149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9906" y="1109970"/>
            <a:ext cx="4025481" cy="3061985"/>
          </a:xfrm>
        </p:spPr>
        <p:txBody>
          <a:bodyPr vert="horz" lIns="64008" tIns="32004" rIns="0" bIns="32004" rtlCol="0">
            <a:noAutofit/>
          </a:bodyPr>
          <a:lstStyle>
            <a:lvl1pPr marL="166688" indent="-166688" algn="l" defTabSz="914172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2400" b="1" kern="1200" spc="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marL="114272" indent="-114272" algn="l" defTabSz="91417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72" indent="-114272" algn="l" defTabSz="91417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72" indent="-114272" algn="l" defTabSz="91417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72" indent="-114272" algn="l" defTabSz="91417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marL="123349" lvl="0" indent="-123349" algn="l" defTabSz="640080" rtl="0" eaLnBrk="1" latinLnBrk="0" hangingPunct="1">
              <a:lnSpc>
                <a:spcPct val="95000"/>
              </a:lnSpc>
              <a:spcBef>
                <a:spcPts val="42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“This is the sample pull quote.”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60758" y="4243492"/>
            <a:ext cx="3962400" cy="298778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17" name="Picture 16" descr="bkg_video.jpg"/>
          <p:cNvPicPr>
            <a:picLocks noChangeAspect="1"/>
          </p:cNvPicPr>
          <p:nvPr/>
        </p:nvPicPr>
        <p:blipFill>
          <a:blip r:embed="rId2" cstate="email"/>
          <a:srcRect t="43946" b="53665"/>
          <a:stretch>
            <a:fillRect/>
          </a:stretch>
        </p:blipFill>
        <p:spPr>
          <a:xfrm rot="5400000" flipV="1">
            <a:off x="2710053" y="2779864"/>
            <a:ext cx="3723894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77" y="1107281"/>
            <a:ext cx="8439461" cy="3228975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2" y="4546595"/>
            <a:ext cx="8412480" cy="207749"/>
          </a:xfrm>
        </p:spPr>
        <p:txBody>
          <a:bodyPr vert="horz" wrap="square" lIns="91417" tIns="45709" rIns="91417" bIns="45709" rtlCol="0" anchor="b" anchorCtr="0">
            <a:noAutofit/>
          </a:bodyPr>
          <a:lstStyle>
            <a:lvl1pPr marL="0" indent="0" algn="l" defTabSz="804663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42" lvl="0" indent="-228542" algn="l" defTabSz="8046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220544"/>
            <a:ext cx="8558698" cy="553976"/>
          </a:xfrm>
        </p:spPr>
        <p:txBody>
          <a:bodyPr vert="horz" lIns="91417" tIns="45709" rIns="82276" bIns="45709" rtlCol="0" anchor="b" anchorCtr="0">
            <a:sp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9707" y="619125"/>
            <a:ext cx="4294673" cy="3314700"/>
          </a:xfrm>
        </p:spPr>
        <p:txBody>
          <a:bodyPr anchor="ctr" anchorCtr="0">
            <a:noAutofit/>
          </a:bodyPr>
          <a:lstStyle>
            <a:lvl1pPr marL="0" indent="0" algn="l" defTabSz="914172" rtl="0" eaLnBrk="1" latinLnBrk="0" hangingPunct="1">
              <a:lnSpc>
                <a:spcPct val="95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836295"/>
            <a:ext cx="4114800" cy="28803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836295"/>
            <a:ext cx="4114800" cy="288036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17" tIns="45709" rIns="91417" bIns="45709" rtlCol="0" anchor="ctr" anchorCtr="0">
            <a:noAutofit/>
          </a:bodyPr>
          <a:lstStyle>
            <a:lvl1pPr marL="228542" indent="-228542" algn="ctr" defTabSz="914172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1"/>
              </a:buClr>
              <a:buSzPct val="90000"/>
              <a:buFontTx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686052"/>
            <a:ext cx="8558698" cy="2015283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177" y="4342117"/>
            <a:ext cx="8239332" cy="387263"/>
          </a:xfrm>
        </p:spPr>
        <p:txBody>
          <a:bodyPr wrap="square" anchor="b" anchorCtr="0">
            <a:spAutoFit/>
          </a:bodyPr>
          <a:lstStyle>
            <a:lvl1pPr marL="0" indent="0" algn="l" defTabSz="914172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713" y="1200151"/>
            <a:ext cx="8533299" cy="2647188"/>
          </a:xfrm>
        </p:spPr>
        <p:txBody>
          <a:bodyPr vert="horz" lIns="91417" tIns="45709" rIns="82276" bIns="45709" rtlCol="0" anchor="b" anchorCtr="0">
            <a:noAutofit/>
          </a:bodyPr>
          <a:lstStyle>
            <a:lvl1pPr marL="242253" indent="-242253" algn="l" defTabSz="91417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9035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0" algn="ctr" defTabSz="914172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1" y="1448829"/>
            <a:ext cx="4294674" cy="2114403"/>
          </a:xfrm>
        </p:spPr>
        <p:txBody>
          <a:bodyPr vert="horz" wrap="square" lIns="91417" tIns="45709" rIns="82276" bIns="45709" rtlCol="0" anchor="ctr" anchorCtr="0">
            <a:spAutoFit/>
          </a:bodyPr>
          <a:lstStyle>
            <a:lvl1pPr marL="0" indent="0" algn="l" defTabSz="914172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397193"/>
            <a:ext cx="4114800" cy="4217670"/>
          </a:xfrm>
        </p:spPr>
        <p:txBody>
          <a:bodyPr wrap="square" anchor="ctr" anchorCtr="0">
            <a:noAutofit/>
          </a:bodyPr>
          <a:lstStyle>
            <a:lvl1pPr marL="0" indent="0">
              <a:spcBef>
                <a:spcPts val="840"/>
              </a:spcBef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6" name="Picture 5" descr="bkg_video.jpg"/>
          <p:cNvPicPr>
            <a:picLocks/>
          </p:cNvPicPr>
          <p:nvPr/>
        </p:nvPicPr>
        <p:blipFill>
          <a:blip r:embed="rId2" cstate="email"/>
          <a:srcRect t="43946" b="53665"/>
          <a:stretch>
            <a:fillRect/>
          </a:stretch>
        </p:blipFill>
        <p:spPr>
          <a:xfrm rot="5400000" flipV="1">
            <a:off x="2463165" y="2462968"/>
            <a:ext cx="4217670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40566" y="4920662"/>
            <a:ext cx="259850" cy="1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4" tIns="41051" rIns="82104" bIns="41051" anchor="b">
            <a:spAutoFit/>
          </a:bodyPr>
          <a:lstStyle/>
          <a:p>
            <a:pPr algn="r" defTabSz="814185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185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 fill v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black">
          <a:xfrm>
            <a:off x="4222619" y="4335066"/>
            <a:ext cx="72885" cy="2761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black">
          <a:xfrm>
            <a:off x="4647204" y="4328190"/>
            <a:ext cx="211026" cy="291436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black">
          <a:xfrm>
            <a:off x="3917510" y="4328190"/>
            <a:ext cx="211026" cy="291436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black">
          <a:xfrm>
            <a:off x="4934504" y="4328190"/>
            <a:ext cx="289844" cy="291436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389563" y="4328190"/>
            <a:ext cx="188992" cy="291436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black">
          <a:xfrm>
            <a:off x="3772598" y="3943717"/>
            <a:ext cx="68647" cy="14189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3964979" y="3848549"/>
            <a:ext cx="68647" cy="23705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53973" y="3717700"/>
            <a:ext cx="68647" cy="43673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346353" y="3848550"/>
            <a:ext cx="68647" cy="23705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534497" y="3943717"/>
            <a:ext cx="72885" cy="14189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726869" y="3848551"/>
            <a:ext cx="69494" cy="23705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919252" y="3717706"/>
            <a:ext cx="69494" cy="43672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5108242" y="3848551"/>
            <a:ext cx="69494" cy="23705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5300624" y="3943717"/>
            <a:ext cx="69494" cy="14189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69087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5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2558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first slide_16x9 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3" name="Freeform 72"/>
          <p:cNvSpPr>
            <a:spLocks noChangeAspect="1"/>
          </p:cNvSpPr>
          <p:nvPr/>
        </p:nvSpPr>
        <p:spPr bwMode="black">
          <a:xfrm>
            <a:off x="7729033" y="1826530"/>
            <a:ext cx="110576" cy="3771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5796" y="2073430"/>
            <a:ext cx="3229924" cy="83097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l" defTabSz="914172" rtl="0"/>
            <a:r>
              <a:rPr lang="en-US" sz="48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Thank you.</a:t>
            </a:r>
          </a:p>
        </p:txBody>
      </p:sp>
      <p:sp>
        <p:nvSpPr>
          <p:cNvPr id="33" name="Freeform 32"/>
          <p:cNvSpPr>
            <a:spLocks noChangeAspect="1" noEditPoints="1"/>
          </p:cNvSpPr>
          <p:nvPr/>
        </p:nvSpPr>
        <p:spPr bwMode="black">
          <a:xfrm>
            <a:off x="7453815" y="2585087"/>
            <a:ext cx="460386" cy="46291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Rectangle 33"/>
          <p:cNvSpPr>
            <a:spLocks noChangeAspect="1" noChangeArrowheads="1"/>
          </p:cNvSpPr>
          <p:nvPr/>
        </p:nvSpPr>
        <p:spPr bwMode="black">
          <a:xfrm>
            <a:off x="6326091" y="2594606"/>
            <a:ext cx="116148" cy="44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3" name="Freeform 62"/>
          <p:cNvSpPr>
            <a:spLocks noChangeAspect="1"/>
          </p:cNvSpPr>
          <p:nvPr/>
        </p:nvSpPr>
        <p:spPr bwMode="black">
          <a:xfrm>
            <a:off x="6998709" y="2585087"/>
            <a:ext cx="335193" cy="46291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4" name="Freeform 63"/>
          <p:cNvSpPr>
            <a:spLocks noChangeAspect="1"/>
          </p:cNvSpPr>
          <p:nvPr/>
        </p:nvSpPr>
        <p:spPr bwMode="black">
          <a:xfrm>
            <a:off x="5842782" y="2585087"/>
            <a:ext cx="335193" cy="46291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5" name="Freeform 64"/>
          <p:cNvSpPr>
            <a:spLocks noChangeAspect="1"/>
          </p:cNvSpPr>
          <p:nvPr/>
        </p:nvSpPr>
        <p:spPr bwMode="black">
          <a:xfrm>
            <a:off x="6590566" y="2585087"/>
            <a:ext cx="300194" cy="46291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6" name="Freeform 65"/>
          <p:cNvSpPr>
            <a:spLocks noChangeAspect="1"/>
          </p:cNvSpPr>
          <p:nvPr/>
        </p:nvSpPr>
        <p:spPr bwMode="black">
          <a:xfrm>
            <a:off x="5613218" y="1977278"/>
            <a:ext cx="107829" cy="22288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7" name="Freeform 66"/>
          <p:cNvSpPr>
            <a:spLocks noChangeAspect="1"/>
          </p:cNvSpPr>
          <p:nvPr/>
        </p:nvSpPr>
        <p:spPr bwMode="black">
          <a:xfrm>
            <a:off x="5917962" y="1826529"/>
            <a:ext cx="109227" cy="3771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8" name="Freeform 67"/>
          <p:cNvSpPr>
            <a:spLocks noChangeAspect="1"/>
          </p:cNvSpPr>
          <p:nvPr/>
        </p:nvSpPr>
        <p:spPr bwMode="black">
          <a:xfrm>
            <a:off x="6217353" y="1619252"/>
            <a:ext cx="108695" cy="69151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9" name="Freeform 68"/>
          <p:cNvSpPr>
            <a:spLocks noChangeAspect="1"/>
          </p:cNvSpPr>
          <p:nvPr/>
        </p:nvSpPr>
        <p:spPr bwMode="black">
          <a:xfrm>
            <a:off x="6522099" y="1826530"/>
            <a:ext cx="109226" cy="3771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0" name="Freeform 69"/>
          <p:cNvSpPr>
            <a:spLocks noChangeAspect="1"/>
          </p:cNvSpPr>
          <p:nvPr/>
        </p:nvSpPr>
        <p:spPr bwMode="black">
          <a:xfrm>
            <a:off x="6820141" y="1977278"/>
            <a:ext cx="114486" cy="22288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1" name="Freeform 70"/>
          <p:cNvSpPr>
            <a:spLocks noChangeAspect="1"/>
          </p:cNvSpPr>
          <p:nvPr/>
        </p:nvSpPr>
        <p:spPr bwMode="black">
          <a:xfrm>
            <a:off x="7124896" y="1826530"/>
            <a:ext cx="110576" cy="3771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2" name="Freeform 71"/>
          <p:cNvSpPr>
            <a:spLocks noChangeAspect="1"/>
          </p:cNvSpPr>
          <p:nvPr/>
        </p:nvSpPr>
        <p:spPr bwMode="black">
          <a:xfrm>
            <a:off x="7429660" y="1619252"/>
            <a:ext cx="110037" cy="69151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 bwMode="black">
          <a:xfrm>
            <a:off x="8033799" y="1977278"/>
            <a:ext cx="109161" cy="222885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9" grpId="0"/>
      <p:bldP spid="33" grpId="0" animBg="1"/>
      <p:bldP spid="34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4E13C22F-3E3F-9841-A426-740C8C02F17D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46C3782B-50E9-A842-8CBD-8FE869FB4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Without Multi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0" algn="ctr" defTabSz="914172" rtl="0" eaLnBrk="1" latinLnBrk="0" hangingPunct="1"/>
            <a:endParaRPr lang="en-US" sz="1800" kern="1200" dirty="0" smtClean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2" y="4546595"/>
            <a:ext cx="8412480" cy="207749"/>
          </a:xfrm>
        </p:spPr>
        <p:txBody>
          <a:bodyPr vert="horz" wrap="square" lIns="91417" tIns="45709" rIns="91417" bIns="45709" rtlCol="0" anchor="b" anchorCtr="0">
            <a:noAutofit/>
          </a:bodyPr>
          <a:lstStyle>
            <a:lvl1pPr marL="0" indent="0" algn="l" defTabSz="804663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42" lvl="0" indent="-228542" algn="l" defTabSz="8046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67613389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44667"/>
            <a:ext cx="9144000" cy="400050"/>
          </a:xfrm>
          <a:prstGeom prst="rect">
            <a:avLst/>
          </a:prstGeom>
          <a:solidFill>
            <a:srgbClr val="001E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28851"/>
            <a:ext cx="9144000" cy="2914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  <a:alpha val="0"/>
                </a:schemeClr>
              </a:gs>
              <a:gs pos="100000">
                <a:srgbClr val="2459A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marL="0" algn="ctr" defTabSz="640080" rtl="0" eaLnBrk="1" latinLnBrk="0" hangingPunct="1"/>
            <a:endParaRPr lang="en-US" sz="1300" kern="1200" dirty="0" smtClean="0">
              <a:gradFill>
                <a:gsLst>
                  <a:gs pos="0">
                    <a:srgbClr val="00519A"/>
                  </a:gs>
                  <a:gs pos="100000">
                    <a:srgbClr val="003882"/>
                  </a:gs>
                </a:gsLst>
                <a:lin ang="4800000" scaled="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4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008126"/>
            <a:ext cx="8578850" cy="339242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9702" y="4546595"/>
            <a:ext cx="8412480" cy="207749"/>
          </a:xfrm>
        </p:spPr>
        <p:txBody>
          <a:bodyPr vert="horz" wrap="square" lIns="91417" tIns="45709" rIns="91417" bIns="45709" rtlCol="0" anchor="b" anchorCtr="0">
            <a:noAutofit/>
          </a:bodyPr>
          <a:lstStyle>
            <a:lvl1pPr marL="0" indent="0" algn="l" defTabSz="804663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marL="228542" lvl="0" indent="-228542" algn="l" defTabSz="8046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40566" y="4920662"/>
            <a:ext cx="259850" cy="1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4" tIns="41051" rIns="82104" bIns="41051" anchor="b">
            <a:spAutoFit/>
          </a:bodyPr>
          <a:lstStyle/>
          <a:p>
            <a:pPr algn="r" defTabSz="814185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185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8352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29715" y="1004816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2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92" y="1004816"/>
            <a:ext cx="4122425" cy="373864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 sz="12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  <a:prstGeom prst="rect">
            <a:avLst/>
          </a:prstGeo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740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579035"/>
            <a:ext cx="9144000" cy="344014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0" algn="ctr" defTabSz="914172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07040" y="1022156"/>
            <a:ext cx="4216920" cy="359549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519A"/>
              </a:gs>
              <a:gs pos="100000">
                <a:srgbClr val="00193A"/>
              </a:gs>
            </a:gsLst>
            <a:lin ang="3600000" scaled="0"/>
          </a:gradFill>
          <a:ln w="12700">
            <a:noFill/>
          </a:ln>
          <a:effectLst>
            <a:outerShdw blurRad="190500" dist="88900" dir="27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marL="0" algn="ctr" defTabSz="640080" rtl="0" eaLnBrk="1" latinLnBrk="0" hangingPunct="1">
              <a:lnSpc>
                <a:spcPct val="95000"/>
              </a:lnSpc>
              <a:spcBef>
                <a:spcPts val="840"/>
              </a:spcBef>
            </a:pPr>
            <a:endParaRPr lang="en-US" sz="13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29" y="1004817"/>
            <a:ext cx="4103687" cy="3681491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84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840"/>
              </a:spcBef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9906" y="1109970"/>
            <a:ext cx="4025481" cy="3061985"/>
          </a:xfrm>
        </p:spPr>
        <p:txBody>
          <a:bodyPr vert="horz" lIns="64008" tIns="32004" rIns="0" bIns="32004" rtlCol="0">
            <a:noAutofit/>
          </a:bodyPr>
          <a:lstStyle>
            <a:lvl1pPr marL="166688" indent="-166688" algn="l" defTabSz="914172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2400" b="1" kern="1200" spc="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marL="114272" indent="-114272" algn="l" defTabSz="91417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72" indent="-114272" algn="l" defTabSz="91417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72" indent="-114272" algn="l" defTabSz="91417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72" indent="-114272" algn="l" defTabSz="91417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marL="123349" lvl="0" indent="-123349" algn="l" defTabSz="640080" rtl="0" eaLnBrk="1" latinLnBrk="0" hangingPunct="1">
              <a:lnSpc>
                <a:spcPct val="95000"/>
              </a:lnSpc>
              <a:spcBef>
                <a:spcPts val="42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“This is the sample pull quote.”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860758" y="4243492"/>
            <a:ext cx="3962400" cy="298778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17" name="Picture 16" descr="bkg_video.jpg"/>
          <p:cNvPicPr>
            <a:picLocks noChangeAspect="1"/>
          </p:cNvPicPr>
          <p:nvPr/>
        </p:nvPicPr>
        <p:blipFill>
          <a:blip r:embed="rId2" cstate="email"/>
          <a:srcRect t="43946" b="53665"/>
          <a:stretch>
            <a:fillRect/>
          </a:stretch>
        </p:blipFill>
        <p:spPr>
          <a:xfrm rot="5400000" flipV="1">
            <a:off x="2710053" y="2779864"/>
            <a:ext cx="3723894" cy="88982"/>
          </a:xfrm>
          <a:prstGeom prst="roundRect">
            <a:avLst>
              <a:gd name="adj" fmla="val 50000"/>
            </a:avLst>
          </a:prstGeom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7790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</p:spPr>
        <p:txBody>
          <a:bodyPr vert="horz" lIns="91417" tIns="45709" rIns="82276" bIns="45709" rtlCol="0" anchor="b" anchorCtr="0">
            <a:noAutofit/>
          </a:bodyPr>
          <a:lstStyle>
            <a:lvl1pPr algn="l" defTabSz="91417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065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_video 16x9.jpg"/>
          <p:cNvPicPr>
            <a:picLocks noChangeAspect="1"/>
          </p:cNvPicPr>
          <p:nvPr/>
        </p:nvPicPr>
        <p:blipFill>
          <a:blip r:embed="rId24"/>
          <a:srcRect t="75110" b="22899"/>
          <a:stretch>
            <a:fillRect/>
          </a:stretch>
        </p:blipFill>
        <p:spPr>
          <a:xfrm>
            <a:off x="320040" y="4810125"/>
            <a:ext cx="8503920" cy="95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  <a:prstGeom prst="rect">
            <a:avLst/>
          </a:prstGeom>
        </p:spPr>
        <p:txBody>
          <a:bodyPr vert="horz" lIns="91417" tIns="45709" rIns="82276" bIns="4570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12" y="1004817"/>
            <a:ext cx="8551441" cy="3681491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66" y="4920662"/>
            <a:ext cx="259850" cy="1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4" tIns="41051" rIns="82104" bIns="41051" anchor="b">
            <a:spAutoFit/>
          </a:bodyPr>
          <a:lstStyle/>
          <a:p>
            <a:pPr algn="r" defTabSz="814185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185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87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172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0074DE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42" indent="-228542" algn="l" defTabSz="914172" rtl="0" eaLnBrk="1" latinLnBrk="0" hangingPunct="1">
        <a:lnSpc>
          <a:spcPct val="95000"/>
        </a:lnSpc>
        <a:spcBef>
          <a:spcPts val="840"/>
        </a:spcBef>
        <a:buClr>
          <a:schemeClr val="tx1"/>
        </a:buClr>
        <a:buSzPct val="90000"/>
        <a:buFont typeface="Arial" pitchFamily="34" charset="0"/>
        <a:buChar char="•"/>
        <a:tabLst/>
        <a:defRPr lang="en-US" sz="22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692045" indent="-285750" algn="l" defTabSz="914172" rtl="0" eaLnBrk="1" latinLnBrk="0" hangingPunct="1">
        <a:lnSpc>
          <a:spcPct val="95000"/>
        </a:lnSpc>
        <a:spcBef>
          <a:spcPts val="840"/>
        </a:spcBef>
        <a:buClr>
          <a:schemeClr val="tx1"/>
        </a:buClr>
        <a:buFont typeface="Wingdings" charset="2"/>
        <a:buChar char=""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31520" indent="-1588" algn="l" defTabSz="914172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868680" indent="0" algn="l" defTabSz="914172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005840" indent="0" algn="l" defTabSz="914172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3970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6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kg_video 16x9.jpg"/>
          <p:cNvPicPr>
            <a:picLocks noChangeAspect="1"/>
          </p:cNvPicPr>
          <p:nvPr/>
        </p:nvPicPr>
        <p:blipFill>
          <a:blip r:embed="rId21"/>
          <a:srcRect t="75110" b="22899"/>
          <a:stretch>
            <a:fillRect/>
          </a:stretch>
        </p:blipFill>
        <p:spPr>
          <a:xfrm>
            <a:off x="320040" y="4810125"/>
            <a:ext cx="8503920" cy="95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12" y="285758"/>
            <a:ext cx="8588861" cy="667061"/>
          </a:xfrm>
          <a:prstGeom prst="rect">
            <a:avLst/>
          </a:prstGeom>
        </p:spPr>
        <p:txBody>
          <a:bodyPr vert="horz" lIns="91417" tIns="45709" rIns="82276" bIns="4570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12" y="1004817"/>
            <a:ext cx="8551441" cy="3681491"/>
          </a:xfrm>
          <a:prstGeom prst="rect">
            <a:avLst/>
          </a:prstGeom>
        </p:spPr>
        <p:txBody>
          <a:bodyPr vert="horz" lIns="91417" tIns="45709" rIns="91417" bIns="45709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566" y="4920662"/>
            <a:ext cx="259850" cy="17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4" tIns="41051" rIns="82104" bIns="41051" anchor="b">
            <a:spAutoFit/>
          </a:bodyPr>
          <a:lstStyle/>
          <a:p>
            <a:pPr algn="r" defTabSz="814185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185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21" r:id="rId15"/>
    <p:sldLayoutId id="2147483722" r:id="rId16"/>
    <p:sldLayoutId id="2147483723" r:id="rId17"/>
    <p:sldLayoutId id="2147483724" r:id="rId18"/>
    <p:sldLayoutId id="2147483732" r:id="rId19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172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0074DE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42" indent="-228542" algn="l" defTabSz="914172" rtl="0" eaLnBrk="1" latinLnBrk="0" hangingPunct="1">
        <a:lnSpc>
          <a:spcPct val="95000"/>
        </a:lnSpc>
        <a:spcBef>
          <a:spcPts val="840"/>
        </a:spcBef>
        <a:buClr>
          <a:schemeClr val="tx1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295" indent="0" algn="l" defTabSz="914172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360" indent="-1588" algn="l" defTabSz="914172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801" indent="0" algn="l" defTabSz="914172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488" indent="0" algn="l" defTabSz="914172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3970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6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2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mailto:swallow@cisco.com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24793" y="1576189"/>
            <a:ext cx="3210607" cy="667061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MPLS</a:t>
            </a:r>
            <a:b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Architectural</a:t>
            </a:r>
            <a:b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Principles</a:t>
            </a:r>
            <a:endParaRPr lang="en-US" dirty="0">
              <a:solidFill>
                <a:schemeClr val="fol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" descr="boston_hancock"/>
          <p:cNvPicPr>
            <a:picLocks noChangeAspect="1" noChangeArrowheads="1"/>
          </p:cNvPicPr>
          <p:nvPr/>
        </p:nvPicPr>
        <p:blipFill>
          <a:blip r:embed="rId3">
            <a:lum bright="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62" y="798800"/>
            <a:ext cx="4728038" cy="35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96596" y="2922412"/>
            <a:ext cx="2667000" cy="1102994"/>
          </a:xfrm>
          <a:prstGeom prst="rect">
            <a:avLst/>
          </a:prstGeom>
        </p:spPr>
        <p:txBody>
          <a:bodyPr/>
          <a:lstStyle>
            <a:lvl1pPr marL="228542" indent="-228542" algn="l" defTabSz="914172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lang="en-US" sz="2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92045" indent="-285750" algn="l" defTabSz="914172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1"/>
              </a:buClr>
              <a:buFont typeface="Wingdings" charset="2"/>
              <a:buChar char=""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731520" indent="-1588" algn="l" defTabSz="914172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868680" indent="0" algn="l" defTabSz="914172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005840" indent="0" algn="l" defTabSz="914172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3970" indent="-228542" algn="l" defTabSz="9141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6" indent="-228542" algn="l" defTabSz="9141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2" algn="l" defTabSz="9141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2" algn="l" defTabSz="9141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George Swallow </a:t>
            </a:r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(</a:t>
            </a:r>
            <a:r>
              <a:rPr lang="en-US" sz="1800" dirty="0" smtClean="0">
                <a:hlinkClick r:id="rId4"/>
              </a:rPr>
              <a:t>swallow@cisco.com)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478215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Labels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25" y="1059331"/>
            <a:ext cx="8578850" cy="3392424"/>
          </a:xfrm>
        </p:spPr>
        <p:txBody>
          <a:bodyPr/>
          <a:lstStyle/>
          <a:p>
            <a:pPr>
              <a:spcBef>
                <a:spcPts val="1440"/>
              </a:spcBef>
            </a:pPr>
            <a:r>
              <a:rPr lang="en-US" sz="2400" dirty="0" smtClean="0"/>
              <a:t>One label can define a new label space</a:t>
            </a:r>
            <a:endParaRPr lang="en-US" sz="2400" dirty="0" smtClean="0"/>
          </a:p>
          <a:p>
            <a:pPr>
              <a:spcBef>
                <a:spcPts val="1440"/>
              </a:spcBef>
            </a:pPr>
            <a:r>
              <a:rPr lang="en-US" sz="2400" dirty="0" smtClean="0"/>
              <a:t>Powerful means of expanding the available labels</a:t>
            </a:r>
          </a:p>
          <a:p>
            <a:pPr>
              <a:spcBef>
                <a:spcPts val="1440"/>
              </a:spcBef>
            </a:pPr>
            <a:r>
              <a:rPr lang="en-US" sz="2400" dirty="0" smtClean="0"/>
              <a:t>If you need more labels, this is the proper way to do it!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881264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6496914" y="2529220"/>
            <a:ext cx="0" cy="835819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stealth" w="med" len="med"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8213725" y="1817568"/>
            <a:ext cx="0" cy="835819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stealth" w="med" len="med"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1" y="266700"/>
            <a:ext cx="7623175" cy="628650"/>
          </a:xfrm>
          <a:noFill/>
        </p:spPr>
        <p:txBody>
          <a:bodyPr anchor="ctr"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Label Stack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1" y="1688602"/>
            <a:ext cx="5164679" cy="2384986"/>
          </a:xfrm>
          <a:noFill/>
        </p:spPr>
        <p:txBody>
          <a:bodyPr anchor="ctr" anchorCtr="1"/>
          <a:lstStyle/>
          <a:p>
            <a:pPr marL="257175" indent="-257175" defTabSz="723900">
              <a:lnSpc>
                <a:spcPct val="110000"/>
              </a:lnSpc>
              <a:spcBef>
                <a:spcPct val="45000"/>
              </a:spcBef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Arbitrary number of labels</a:t>
            </a:r>
          </a:p>
          <a:p>
            <a:pPr defTabSz="723900">
              <a:lnSpc>
                <a:spcPct val="110000"/>
              </a:lnSpc>
              <a:spcBef>
                <a:spcPct val="35000"/>
              </a:spcBef>
              <a:buSzPct val="100000"/>
              <a:buFont typeface="Arial"/>
              <a:buChar char="•"/>
            </a:pPr>
            <a:r>
              <a:rPr lang="en-US" sz="2200" dirty="0" smtClean="0"/>
              <a:t>Multiple </a:t>
            </a:r>
            <a:r>
              <a:rPr lang="en-US" sz="2200" dirty="0"/>
              <a:t>control planes </a:t>
            </a:r>
            <a:r>
              <a:rPr lang="en-US" sz="2200" dirty="0" smtClean="0"/>
              <a:t>act </a:t>
            </a:r>
            <a:r>
              <a:rPr lang="en-US" sz="2200" dirty="0"/>
              <a:t>on </a:t>
            </a:r>
            <a:r>
              <a:rPr lang="en-US" sz="2200" dirty="0" smtClean="0"/>
              <a:t>packets</a:t>
            </a:r>
            <a:endParaRPr lang="en-US" sz="2200" dirty="0"/>
          </a:p>
          <a:p>
            <a:pPr defTabSz="723900">
              <a:lnSpc>
                <a:spcPct val="110000"/>
              </a:lnSpc>
              <a:spcBef>
                <a:spcPct val="35000"/>
              </a:spcBef>
              <a:buSzPct val="100000"/>
              <a:buFont typeface="Arial"/>
              <a:buChar char="•"/>
            </a:pPr>
            <a:r>
              <a:rPr lang="en-US" sz="2200" dirty="0" smtClean="0"/>
              <a:t>Control planes are totally independent</a:t>
            </a:r>
            <a:endParaRPr lang="en-US" sz="2200" dirty="0"/>
          </a:p>
          <a:p>
            <a:pPr marL="193722" defTabSz="723900">
              <a:lnSpc>
                <a:spcPct val="110000"/>
              </a:lnSpc>
              <a:spcBef>
                <a:spcPct val="4500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Control plane at one level can be replaced</a:t>
            </a:r>
          </a:p>
          <a:p>
            <a:pPr marL="371475" lvl="1" defTabSz="723900">
              <a:lnSpc>
                <a:spcPct val="110000"/>
              </a:lnSpc>
              <a:spcBef>
                <a:spcPct val="4500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No impact on levels above or below</a:t>
            </a: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+mn-cs"/>
            </a:endParaRPr>
          </a:p>
          <a:p>
            <a:pPr marL="371475" lvl="1" defTabSz="723900">
              <a:lnSpc>
                <a:spcPct val="90000"/>
              </a:lnSpc>
              <a:spcBef>
                <a:spcPct val="45000"/>
              </a:spcBef>
            </a:pP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+mn-cs"/>
            </a:endParaRPr>
          </a:p>
          <a:p>
            <a:pPr marL="371475" lvl="1" defTabSz="723900">
              <a:lnSpc>
                <a:spcPct val="90000"/>
              </a:lnSpc>
              <a:spcBef>
                <a:spcPct val="45000"/>
              </a:spcBef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6276975" y="3418163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87776" tIns="43889" rIns="87776" bIns="43889" anchor="ctr"/>
          <a:lstStyle/>
          <a:p>
            <a:pPr defTabSz="946150">
              <a:lnSpc>
                <a:spcPct val="100000"/>
              </a:lnSpc>
            </a:pPr>
            <a:r>
              <a:rPr lang="en-US" sz="1700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70000"/>
                    </a:srgbClr>
                  </a:outerShdw>
                </a:effectLst>
              </a:rPr>
              <a:t>Virtual Private Network</a:t>
            </a:r>
            <a:endParaRPr lang="en-US" sz="1700" dirty="0">
              <a:solidFill>
                <a:schemeClr val="bg1"/>
              </a:solidFill>
              <a:effectLst>
                <a:outerShdw dist="38100" dir="27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5651500" y="2182294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5336" tIns="47668" rIns="95336" bIns="47668" anchor="ctr"/>
          <a:lstStyle/>
          <a:p>
            <a:pPr defTabSz="946150">
              <a:lnSpc>
                <a:spcPct val="100000"/>
              </a:lnSpc>
            </a:pPr>
            <a:r>
              <a:rPr lang="en-US" sz="1700" dirty="0"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80000"/>
                    </a:srgbClr>
                  </a:outerShdw>
                </a:effectLst>
              </a:rPr>
              <a:t>VPN</a:t>
            </a:r>
          </a:p>
        </p:txBody>
      </p:sp>
      <p:sp>
        <p:nvSpPr>
          <p:cNvPr id="38929" name="Line 19"/>
          <p:cNvSpPr>
            <a:spLocks noChangeShapeType="1"/>
          </p:cNvSpPr>
          <p:nvPr/>
        </p:nvSpPr>
        <p:spPr bwMode="auto">
          <a:xfrm flipH="1">
            <a:off x="6713523" y="1824183"/>
            <a:ext cx="0" cy="1203722"/>
          </a:xfrm>
          <a:prstGeom prst="line">
            <a:avLst/>
          </a:prstGeom>
          <a:noFill/>
          <a:ln w="41275">
            <a:solidFill>
              <a:srgbClr val="13CE72"/>
            </a:solidFill>
            <a:round/>
            <a:headEnd type="none" w="sm" len="sm"/>
            <a:tailEnd type="stealth" w="med" len="med"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7343" y="4058662"/>
            <a:ext cx="6895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he </a:t>
            </a:r>
            <a:r>
              <a:rPr lang="en-US" sz="2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single most important element in MPLS</a:t>
            </a:r>
            <a:r>
              <a:rPr lang="ja-JP" altLang="en-US" sz="2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en-US" sz="2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success</a:t>
            </a:r>
          </a:p>
          <a:p>
            <a:endParaRPr lang="en-US" sz="2200" dirty="0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700332" y="2061510"/>
            <a:ext cx="859897" cy="52083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5336" tIns="47668" rIns="95336" bIns="47668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VPN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360598" y="3409655"/>
            <a:ext cx="2467760" cy="3424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5336" tIns="47668" rIns="95336" bIns="47668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Virtual Private Network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660584" y="3067167"/>
            <a:ext cx="2164476" cy="342488"/>
          </a:xfrm>
          <a:prstGeom prst="rect">
            <a:avLst/>
          </a:prstGeom>
          <a:solidFill>
            <a:srgbClr val="10B36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5336" tIns="47668" rIns="95336" bIns="47668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Unicast Routing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90930" y="2688105"/>
            <a:ext cx="2034130" cy="3790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5336" tIns="47668" rIns="95336" bIns="47668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Traffic Engineering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606195" y="1472800"/>
            <a:ext cx="1287686" cy="5887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5336" tIns="47668" rIns="95336" bIns="47668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Traffic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Engineering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6444494" y="1257504"/>
            <a:ext cx="899759" cy="588710"/>
          </a:xfrm>
          <a:prstGeom prst="rect">
            <a:avLst/>
          </a:prstGeom>
          <a:solidFill>
            <a:srgbClr val="10B36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5336" tIns="47668" rIns="95336" bIns="47668" anchor="ctr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Unicast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Routing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2204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17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4800" b="0" kern="1200" spc="0" baseline="0" dirty="0" smtClean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44000">
                      <a:srgbClr val="40FFFE"/>
                    </a:gs>
                    <a:gs pos="100000">
                      <a:srgbClr val="1D93FF"/>
                    </a:gs>
                  </a:gsLst>
                  <a:lin ang="4800000" scaled="0"/>
                </a:gradFill>
                <a:effectLst/>
              </a:rPr>
              <a:t>“No idea is so bad that it won’t be proposed over and over again”</a:t>
            </a:r>
            <a:endParaRPr lang="en-US" sz="4800" dirty="0" smtClean="0">
              <a:effectLst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24601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r>
              <a:rPr lang="en-US" baseline="0" dirty="0" smtClean="0"/>
              <a:t> proposed over and 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 smtClean="0"/>
              <a:t>Labels</a:t>
            </a:r>
          </a:p>
          <a:p>
            <a:pPr lvl="0"/>
            <a:r>
              <a:rPr lang="en-US" dirty="0" smtClean="0"/>
              <a:t>Source Labels</a:t>
            </a:r>
          </a:p>
          <a:p>
            <a:r>
              <a:rPr lang="en-US" dirty="0" smtClean="0"/>
              <a:t>Special encodings of labels</a:t>
            </a:r>
          </a:p>
          <a:p>
            <a:pPr lvl="1"/>
            <a:r>
              <a:rPr lang="en-US" dirty="0" smtClean="0"/>
              <a:t>Special</a:t>
            </a:r>
            <a:r>
              <a:rPr lang="en-US" baseline="0" dirty="0" smtClean="0"/>
              <a:t> meanings to label bits</a:t>
            </a:r>
          </a:p>
          <a:p>
            <a:r>
              <a:rPr lang="en-US" dirty="0" smtClean="0"/>
              <a:t>Special </a:t>
            </a:r>
            <a:r>
              <a:rPr lang="en-US" dirty="0" smtClean="0"/>
              <a:t>semantics for double </a:t>
            </a:r>
            <a:r>
              <a:rPr lang="en-US" dirty="0" smtClean="0"/>
              <a:t>labels</a:t>
            </a:r>
          </a:p>
          <a:p>
            <a:pPr lvl="1"/>
            <a:r>
              <a:rPr lang="en-US" dirty="0" err="1" smtClean="0"/>
              <a:t>PoP</a:t>
            </a:r>
            <a:r>
              <a:rPr lang="en-US" dirty="0"/>
              <a:t> </a:t>
            </a:r>
            <a:r>
              <a:rPr lang="en-US" dirty="0" smtClean="0"/>
              <a:t>top label; </a:t>
            </a:r>
            <a:r>
              <a:rPr lang="en-US" dirty="0" smtClean="0"/>
              <a:t>process</a:t>
            </a:r>
            <a:r>
              <a:rPr lang="en-US" dirty="0"/>
              <a:t> </a:t>
            </a:r>
            <a:r>
              <a:rPr lang="en-US" dirty="0" smtClean="0"/>
              <a:t>next label; </a:t>
            </a:r>
            <a:r>
              <a:rPr lang="en-US" dirty="0" smtClean="0"/>
              <a:t>push </a:t>
            </a:r>
            <a:r>
              <a:rPr lang="en-US" dirty="0" err="1" smtClean="0"/>
              <a:t>PoP’ed</a:t>
            </a:r>
            <a:r>
              <a:rPr lang="en-US" dirty="0" smtClean="0"/>
              <a:t> label back on</a:t>
            </a:r>
          </a:p>
          <a:p>
            <a:pPr lvl="1"/>
            <a:r>
              <a:rPr lang="en-US" dirty="0" smtClean="0"/>
              <a:t>8</a:t>
            </a:r>
            <a:r>
              <a:rPr lang="en-US" baseline="0" dirty="0" smtClean="0"/>
              <a:t> byte label stack entry</a:t>
            </a:r>
          </a:p>
          <a:p>
            <a:pPr marL="228542" lvl="1" indent="-228542"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Special uses for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CoS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and / or TTL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bits</a:t>
            </a:r>
            <a:endParaRPr lang="en-US" sz="2200" dirty="0" smtClean="0"/>
          </a:p>
          <a:p>
            <a:r>
              <a:rPr lang="en-US" dirty="0" smtClean="0"/>
              <a:t>Multiple EOS bits set in the label stack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439964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rejected / abandoned ideas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Encoding labels into VLAN-IDs</a:t>
            </a:r>
          </a:p>
          <a:p>
            <a:r>
              <a:rPr lang="en-US" sz="2400" dirty="0" smtClean="0"/>
              <a:t>Encoding labels into the IPv6 flow label</a:t>
            </a:r>
          </a:p>
          <a:p>
            <a:r>
              <a:rPr lang="en-US" sz="2400" dirty="0" smtClean="0"/>
              <a:t>Label Stack Header</a:t>
            </a:r>
          </a:p>
          <a:p>
            <a:r>
              <a:rPr lang="en-US" sz="2400" dirty="0" smtClean="0"/>
              <a:t>Labels in PIM</a:t>
            </a:r>
          </a:p>
          <a:p>
            <a:r>
              <a:rPr lang="en-US" sz="2400" dirty="0" smtClean="0"/>
              <a:t>I’m sure I’ve missed some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2454985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Guiding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25" y="1059331"/>
            <a:ext cx="8578850" cy="3392424"/>
          </a:xfrm>
        </p:spPr>
        <p:txBody>
          <a:bodyPr/>
          <a:lstStyle/>
          <a:p>
            <a:pPr>
              <a:spcBef>
                <a:spcPts val="1440"/>
              </a:spcBef>
            </a:pPr>
            <a:r>
              <a:rPr lang="en-US" sz="2400" dirty="0" smtClean="0"/>
              <a:t>Co-existence with IP</a:t>
            </a:r>
          </a:p>
          <a:p>
            <a:pPr>
              <a:spcBef>
                <a:spcPts val="1440"/>
              </a:spcBef>
            </a:pPr>
            <a:r>
              <a:rPr lang="en-US" sz="2400" dirty="0" smtClean="0"/>
              <a:t>IP based Control Planes</a:t>
            </a:r>
          </a:p>
          <a:p>
            <a:pPr>
              <a:spcBef>
                <a:spcPts val="1440"/>
              </a:spcBef>
            </a:pPr>
            <a:r>
              <a:rPr lang="en-US" sz="2400" dirty="0" smtClean="0"/>
              <a:t>Reuse </a:t>
            </a:r>
            <a:r>
              <a:rPr lang="en-US" sz="2400" dirty="0"/>
              <a:t>of IP protocols </a:t>
            </a:r>
            <a:endParaRPr lang="en-US" sz="2400" dirty="0" smtClean="0"/>
          </a:p>
          <a:p>
            <a:pPr>
              <a:spcBef>
                <a:spcPts val="1440"/>
              </a:spcBef>
            </a:pPr>
            <a:r>
              <a:rPr lang="en-US" sz="2400" dirty="0"/>
              <a:t>Extendable </a:t>
            </a:r>
            <a:r>
              <a:rPr lang="en-US" sz="2400" dirty="0" smtClean="0"/>
              <a:t>protocols</a:t>
            </a:r>
          </a:p>
          <a:p>
            <a:pPr>
              <a:spcBef>
                <a:spcPts val="1440"/>
              </a:spcBef>
            </a:pPr>
            <a:r>
              <a:rPr lang="en-US" sz="2400" dirty="0" smtClean="0"/>
              <a:t>Pragmatism</a:t>
            </a:r>
          </a:p>
        </p:txBody>
      </p:sp>
    </p:spTree>
    <p:extLst>
      <p:ext uri="{BB962C8B-B14F-4D97-AF65-F5344CB8AC3E}">
        <p14:creationId xmlns:p14="http://schemas.microsoft.com/office/powerpoint/2010/main" val="18840213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Architectural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25" y="1059331"/>
            <a:ext cx="8578850" cy="3392424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400" dirty="0" smtClean="0"/>
              <a:t>Separation of Control Plane and Data Plane</a:t>
            </a:r>
            <a:endParaRPr lang="en-US" sz="2400" dirty="0" smtClean="0">
              <a:solidFill>
                <a:srgbClr val="00A2E7"/>
              </a:solidFill>
            </a:endParaRPr>
          </a:p>
          <a:p>
            <a:pPr>
              <a:lnSpc>
                <a:spcPct val="105000"/>
              </a:lnSpc>
            </a:pPr>
            <a:r>
              <a:rPr lang="en-US" sz="2400" dirty="0" smtClean="0"/>
              <a:t>Label semantics (except reserved) belong to application</a:t>
            </a:r>
          </a:p>
          <a:p>
            <a:pPr lvl="1">
              <a:lnSpc>
                <a:spcPct val="105000"/>
              </a:lnSpc>
            </a:pPr>
            <a:r>
              <a:rPr lang="en-US" sz="2000" dirty="0" smtClean="0"/>
              <a:t>Forwarding Equivalence Class</a:t>
            </a:r>
          </a:p>
          <a:p>
            <a:pPr>
              <a:lnSpc>
                <a:spcPct val="105000"/>
              </a:lnSpc>
            </a:pPr>
            <a:r>
              <a:rPr lang="en-US" sz="2400" dirty="0" smtClean="0"/>
              <a:t>Compact Header </a:t>
            </a:r>
          </a:p>
          <a:p>
            <a:pPr>
              <a:lnSpc>
                <a:spcPct val="105000"/>
              </a:lnSpc>
            </a:pPr>
            <a:r>
              <a:rPr lang="en-US" sz="2400" dirty="0" smtClean="0"/>
              <a:t>Multiple</a:t>
            </a:r>
            <a:r>
              <a:rPr lang="en-US" sz="2400" dirty="0" smtClean="0"/>
              <a:t>, Independent Control Planes</a:t>
            </a:r>
          </a:p>
          <a:p>
            <a:pPr lvl="0">
              <a:lnSpc>
                <a:spcPct val="105000"/>
              </a:lnSpc>
            </a:pPr>
            <a:r>
              <a:rPr lang="en-US" sz="2400" dirty="0" smtClean="0"/>
              <a:t>Label </a:t>
            </a:r>
            <a:r>
              <a:rPr lang="en-US" sz="2400" dirty="0" smtClean="0"/>
              <a:t>Stack</a:t>
            </a:r>
          </a:p>
          <a:p>
            <a:pPr marL="460259" lvl="3">
              <a:lnSpc>
                <a:spcPct val="105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9077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contextual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440"/>
              </a:spcBef>
            </a:pPr>
            <a:r>
              <a:rPr lang="en-US" sz="2400" dirty="0" smtClean="0"/>
              <a:t>Ratio of processor speeds to data-link speed much lower</a:t>
            </a:r>
          </a:p>
          <a:p>
            <a:pPr>
              <a:spcBef>
                <a:spcPts val="1440"/>
              </a:spcBef>
            </a:pPr>
            <a:r>
              <a:rPr lang="en-US" sz="2400" dirty="0" smtClean="0"/>
              <a:t>Cost of a bit orders of magnitude higher</a:t>
            </a:r>
          </a:p>
          <a:p>
            <a:pPr>
              <a:spcBef>
                <a:spcPts val="1440"/>
              </a:spcBef>
            </a:pPr>
            <a:r>
              <a:rPr lang="en-US" sz="2400" dirty="0" smtClean="0"/>
              <a:t>Getting links was very slow</a:t>
            </a:r>
          </a:p>
          <a:p>
            <a:pPr>
              <a:spcBef>
                <a:spcPts val="1440"/>
              </a:spcBef>
            </a:pPr>
            <a:r>
              <a:rPr lang="en-US" sz="2400" dirty="0" smtClean="0"/>
              <a:t>IP community did not like ATM and particularly the “cell tax”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66880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Dataplane</a:t>
            </a:r>
            <a:r>
              <a:rPr lang="en-US" baseline="0" dirty="0" smtClean="0"/>
              <a:t>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Very fast (</a:t>
            </a:r>
            <a:r>
              <a:rPr lang="en-US" sz="2400" dirty="0" err="1" smtClean="0"/>
              <a:t>i.e</a:t>
            </a:r>
            <a:r>
              <a:rPr lang="en-US" sz="2400" dirty="0" smtClean="0"/>
              <a:t> few gates and/or few cycles per packet)</a:t>
            </a:r>
          </a:p>
          <a:p>
            <a:r>
              <a:rPr lang="en-US" sz="2400" dirty="0" smtClean="0"/>
              <a:t>Very w</a:t>
            </a:r>
            <a:r>
              <a:rPr lang="en-US" sz="2400" dirty="0" smtClean="0"/>
              <a:t>ide</a:t>
            </a:r>
            <a:r>
              <a:rPr lang="en-US" sz="2400" baseline="0" dirty="0" smtClean="0"/>
              <a:t> </a:t>
            </a:r>
            <a:r>
              <a:rPr lang="en-US" sz="2400" baseline="0" dirty="0" smtClean="0"/>
              <a:t>range of equipment</a:t>
            </a:r>
          </a:p>
          <a:p>
            <a:r>
              <a:rPr lang="en-US" sz="2400" dirty="0" smtClean="0"/>
              <a:t>Simple </a:t>
            </a:r>
            <a:r>
              <a:rPr lang="en-US" sz="2400" dirty="0" smtClean="0"/>
              <a:t>Data Plane</a:t>
            </a:r>
          </a:p>
          <a:p>
            <a:r>
              <a:rPr lang="en-US" sz="2400" dirty="0" smtClean="0"/>
              <a:t>Stable</a:t>
            </a:r>
            <a:r>
              <a:rPr lang="en-US" sz="2400" baseline="0" dirty="0" smtClean="0"/>
              <a:t> </a:t>
            </a:r>
            <a:r>
              <a:rPr lang="en-US" sz="2400" baseline="0" dirty="0" smtClean="0"/>
              <a:t>Data Plane</a:t>
            </a:r>
          </a:p>
          <a:p>
            <a:pPr lvl="1"/>
            <a:r>
              <a:rPr lang="en-US" sz="2000" baseline="0" dirty="0" smtClean="0"/>
              <a:t>Needs to work for lifetime of equipment (&gt;10 </a:t>
            </a:r>
            <a:r>
              <a:rPr lang="en-US" sz="2000" baseline="0" dirty="0" err="1" smtClean="0"/>
              <a:t>yrs</a:t>
            </a:r>
            <a:r>
              <a:rPr lang="en-US" sz="2000" baseline="0" dirty="0" smtClean="0"/>
              <a:t>)</a:t>
            </a:r>
          </a:p>
          <a:p>
            <a:pPr lvl="2"/>
            <a:r>
              <a:rPr lang="en-US" sz="1700" dirty="0" smtClean="0"/>
              <a:t>Including boxes for which </a:t>
            </a:r>
          </a:p>
          <a:p>
            <a:pPr marL="855522" lvl="2" indent="-285750">
              <a:buFont typeface="Arial"/>
              <a:buChar char="•"/>
            </a:pPr>
            <a:r>
              <a:rPr lang="en-US" sz="1700" dirty="0" smtClean="0"/>
              <a:t>New </a:t>
            </a:r>
            <a:r>
              <a:rPr lang="en-US" sz="1700" dirty="0" err="1" smtClean="0"/>
              <a:t>linecards</a:t>
            </a:r>
            <a:r>
              <a:rPr lang="en-US" sz="1700" dirty="0" smtClean="0"/>
              <a:t> cannot be cost justified</a:t>
            </a:r>
          </a:p>
          <a:p>
            <a:pPr marL="855522" lvl="2" indent="-285750">
              <a:buFont typeface="Arial"/>
              <a:buChar char="•"/>
            </a:pPr>
            <a:r>
              <a:rPr lang="en-US" sz="1700" baseline="0" dirty="0" smtClean="0"/>
              <a:t>Software</a:t>
            </a:r>
            <a:r>
              <a:rPr lang="en-US" sz="1700" dirty="0" smtClean="0"/>
              <a:t> has become “functionally stable”</a:t>
            </a:r>
            <a:endParaRPr lang="en-US" sz="17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243517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981" y="257145"/>
            <a:ext cx="8588861" cy="667061"/>
          </a:xfrm>
          <a:noFill/>
        </p:spPr>
        <p:txBody>
          <a:bodyPr anchor="ctr"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MPLS Components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273" y="1272569"/>
            <a:ext cx="4271511" cy="3143250"/>
          </a:xfrm>
          <a:noFill/>
        </p:spPr>
        <p:txBody>
          <a:bodyPr anchor="ctr" anchorCtr="1"/>
          <a:lstStyle/>
          <a:p>
            <a:pPr marL="257175" indent="-257175" defTabSz="723900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Control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 marL="599993" lvl="2" indent="-257175" defTabSz="723900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pplications directly define and manipulate </a:t>
            </a:r>
            <a:r>
              <a:rPr lang="en-US" sz="1800" dirty="0">
                <a:latin typeface="Arial" charset="0"/>
                <a:ea typeface="ＭＳ Ｐゴシック" charset="0"/>
              </a:rPr>
              <a:t>label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bindings</a:t>
            </a:r>
          </a:p>
          <a:p>
            <a:pPr marL="599993" lvl="2" indent="-257175" defTabSz="723900"/>
            <a:r>
              <a:rPr lang="en-US" sz="1800" dirty="0" smtClean="0">
                <a:latin typeface="Arial" charset="0"/>
                <a:ea typeface="ＭＳ Ｐゴシック" charset="0"/>
              </a:rPr>
              <a:t>Essentially they use labels to program data plane</a:t>
            </a:r>
          </a:p>
          <a:p>
            <a:pPr marL="0" indent="0" defTabSz="72390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57175" indent="-257175" defTabSz="723900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Forwarding component</a:t>
            </a:r>
          </a:p>
          <a:p>
            <a:pPr marL="371475" lvl="1" indent="0" defTabSz="723900"/>
            <a:r>
              <a:rPr lang="en-US" dirty="0">
                <a:latin typeface="Arial" charset="0"/>
                <a:ea typeface="ＭＳ Ｐゴシック" charset="0"/>
              </a:rPr>
              <a:t>Simple label-swapping paradigm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Rounded Rectangle 1"/>
          <p:cNvSpPr>
            <a:spLocks noChangeAspect="1"/>
          </p:cNvSpPr>
          <p:nvPr/>
        </p:nvSpPr>
        <p:spPr>
          <a:xfrm>
            <a:off x="6179889" y="2798567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RSVP-TE</a:t>
            </a:r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4800323" y="2630480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Pseudo-</a:t>
            </a:r>
          </a:p>
          <a:p>
            <a:pPr algn="ctr"/>
            <a:r>
              <a:rPr lang="en-US" sz="1400" dirty="0" smtClean="0"/>
              <a:t>wires</a:t>
            </a: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7720880" y="1822262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mLDP</a:t>
            </a:r>
            <a:endParaRPr lang="en-US" sz="1400" dirty="0" smtClean="0"/>
          </a:p>
        </p:txBody>
      </p: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7535788" y="1053821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LDP</a:t>
            </a: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6089709" y="1466194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L2VPN</a:t>
            </a:r>
          </a:p>
        </p:txBody>
      </p:sp>
      <p:sp>
        <p:nvSpPr>
          <p:cNvPr id="25" name="Rounded Rectangle 24"/>
          <p:cNvSpPr>
            <a:spLocks noChangeAspect="1"/>
          </p:cNvSpPr>
          <p:nvPr/>
        </p:nvSpPr>
        <p:spPr>
          <a:xfrm>
            <a:off x="4624196" y="1890912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L3VPN</a:t>
            </a:r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7595908" y="2612051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MPLS-TP</a:t>
            </a:r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6217464" y="800008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BGP RFC3107</a:t>
            </a: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4830383" y="1115078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SDN</a:t>
            </a:r>
          </a:p>
        </p:txBody>
      </p:sp>
      <p:sp>
        <p:nvSpPr>
          <p:cNvPr id="20" name="Rounded Rectangle 19"/>
          <p:cNvSpPr>
            <a:spLocks/>
          </p:cNvSpPr>
          <p:nvPr/>
        </p:nvSpPr>
        <p:spPr>
          <a:xfrm>
            <a:off x="4586621" y="3524395"/>
            <a:ext cx="4235646" cy="757038"/>
          </a:xfrm>
          <a:prstGeom prst="roundRect">
            <a:avLst/>
          </a:prstGeom>
          <a:solidFill>
            <a:srgbClr val="006D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Efficient label processing </a:t>
            </a: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6347319" y="2132380"/>
            <a:ext cx="1003692" cy="482952"/>
          </a:xfrm>
          <a:prstGeom prst="roundRect">
            <a:avLst/>
          </a:prstGeom>
          <a:solidFill>
            <a:srgbClr val="10B36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EVPN</a:t>
            </a:r>
          </a:p>
        </p:txBody>
      </p:sp>
    </p:spTree>
    <p:extLst>
      <p:ext uri="{BB962C8B-B14F-4D97-AF65-F5344CB8AC3E}">
        <p14:creationId xmlns:p14="http://schemas.microsoft.com/office/powerpoint/2010/main" val="275666956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6" grpId="0" animBg="1"/>
      <p:bldP spid="27" grpId="0" animBg="1"/>
      <p:bldP spid="1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9" y="197644"/>
            <a:ext cx="8264525" cy="628650"/>
          </a:xfrm>
          <a:noFill/>
        </p:spPr>
        <p:txBody>
          <a:bodyPr anchor="ctr"/>
          <a:lstStyle/>
          <a:p>
            <a:r>
              <a:rPr lang="en-US" sz="3100" dirty="0" smtClean="0">
                <a:latin typeface="Arial" charset="0"/>
                <a:ea typeface="ＭＳ Ｐゴシック" charset="0"/>
                <a:cs typeface="ＭＳ Ｐゴシック" charset="0"/>
              </a:rPr>
              <a:t>Simple Forwarding Plane</a:t>
            </a:r>
            <a:endParaRPr lang="en-US" sz="3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61" y="1423929"/>
            <a:ext cx="8024813" cy="1415653"/>
          </a:xfrm>
          <a:noFill/>
        </p:spPr>
        <p:txBody>
          <a:bodyPr anchor="ctr" anchorCtr="1"/>
          <a:lstStyle/>
          <a:p>
            <a:pPr marL="169863" indent="-169863" defTabSz="723900">
              <a:spcBef>
                <a:spcPct val="30000"/>
              </a:spcBef>
              <a:buFont typeface="Wingdings" charset="0"/>
              <a:buNone/>
            </a:pPr>
            <a:r>
              <a:rPr lang="en-US" sz="2200" dirty="0" smtClean="0">
                <a:solidFill>
                  <a:srgbClr val="00A4EA"/>
                </a:solidFill>
                <a:latin typeface="Arial" charset="0"/>
                <a:ea typeface="ＭＳ Ｐゴシック" charset="0"/>
                <a:cs typeface="ＭＳ Ｐゴシック" charset="0"/>
              </a:rPr>
              <a:t>Label Stack Entry</a:t>
            </a:r>
            <a:endParaRPr lang="en-US" sz="2200" dirty="0">
              <a:solidFill>
                <a:srgbClr val="00A4EA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69863" indent="-169863" defTabSz="723900">
              <a:spcBef>
                <a:spcPct val="3000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Label determines simple forwarding operations</a:t>
            </a:r>
          </a:p>
          <a:p>
            <a:pPr marL="347616" lvl="1" indent="-169863" defTabSz="723900">
              <a:spcBef>
                <a:spcPct val="3000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Push, Pop, Swap, Outgoing interface(s) </a:t>
            </a:r>
          </a:p>
          <a:p>
            <a:pPr marL="169863" indent="-169863" defTabSz="723900">
              <a:spcBef>
                <a:spcPct val="30000"/>
              </a:spcBef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Class of Service + Label defines queuing, drop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priority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197794" y="3244020"/>
            <a:ext cx="6775497" cy="777240"/>
          </a:xfrm>
          <a:prstGeom prst="rect">
            <a:avLst/>
          </a:prstGeom>
          <a:solidFill>
            <a:srgbClr val="006DA7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63783" tIns="83498" rIns="163783" bIns="83498">
            <a:spAutoFit/>
          </a:bodyPr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511313" y="4039253"/>
            <a:ext cx="7096981" cy="3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63783" tIns="83498" rIns="163783" bIns="83498">
            <a:spAutoFit/>
          </a:bodyPr>
          <a:lstStyle/>
          <a:p>
            <a:pPr defTabSz="904875">
              <a:lnSpc>
                <a:spcPct val="10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COS </a:t>
            </a:r>
            <a:r>
              <a:rPr lang="en-US" sz="1400" dirty="0">
                <a:solidFill>
                  <a:schemeClr val="bg1"/>
                </a:solidFill>
              </a:rPr>
              <a:t>= </a:t>
            </a:r>
            <a:r>
              <a:rPr lang="en-US" sz="1400" dirty="0" smtClean="0">
                <a:solidFill>
                  <a:schemeClr val="bg1"/>
                </a:solidFill>
              </a:rPr>
              <a:t>Class of Service          </a:t>
            </a:r>
            <a:r>
              <a:rPr lang="en-US" sz="1400" dirty="0">
                <a:solidFill>
                  <a:schemeClr val="bg1"/>
                </a:solidFill>
              </a:rPr>
              <a:t>S = Stack Bit            TTL = Time to Live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138239" y="3197084"/>
            <a:ext cx="6524625" cy="3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783" tIns="83498" rIns="163783" bIns="83498">
            <a:spAutoFit/>
          </a:bodyPr>
          <a:lstStyle/>
          <a:p>
            <a:pPr algn="r" defTabSz="1028700">
              <a:lnSpc>
                <a:spcPct val="100000"/>
              </a:lnSpc>
            </a:pPr>
            <a:r>
              <a:rPr lang="en-US" sz="1300" dirty="0">
                <a:solidFill>
                  <a:schemeClr val="bg1"/>
                </a:solidFill>
                <a:latin typeface="Courier New" charset="0"/>
              </a:rPr>
              <a:t>0                   1                   2                   3</a:t>
            </a:r>
            <a:endParaRPr lang="en-US" sz="1600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133475" y="3341150"/>
            <a:ext cx="6732588" cy="3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783" tIns="83498" rIns="163783" bIns="83498">
            <a:spAutoFit/>
          </a:bodyPr>
          <a:lstStyle/>
          <a:p>
            <a:pPr algn="r" defTabSz="1028700">
              <a:lnSpc>
                <a:spcPct val="100000"/>
              </a:lnSpc>
            </a:pPr>
            <a:r>
              <a:rPr lang="en-US" sz="1300" dirty="0">
                <a:solidFill>
                  <a:schemeClr val="bg1"/>
                </a:solidFill>
                <a:latin typeface="Courier New" charset="0"/>
              </a:rPr>
              <a:t>0 1 2 3 4 5 6 7 8 9 0 1 2 3 4 5 6 7 8 9 0 1 2 3 4 5 6 7 8 9 0 1</a:t>
            </a:r>
            <a:endParaRPr lang="en-US" sz="1600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027113" y="3443543"/>
            <a:ext cx="6938962" cy="3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783" tIns="83498" rIns="163783" bIns="83498">
            <a:spAutoFit/>
          </a:bodyPr>
          <a:lstStyle/>
          <a:p>
            <a:pPr algn="r" defTabSz="1028700">
              <a:lnSpc>
                <a:spcPct val="100000"/>
              </a:lnSpc>
            </a:pPr>
            <a:r>
              <a:rPr lang="en-US" sz="1300">
                <a:solidFill>
                  <a:schemeClr val="bg1"/>
                </a:solidFill>
                <a:latin typeface="Courier New" charset="0"/>
              </a:rPr>
              <a:t>+-+-+-+-+-+-+-+-+-+-+-+-+-+-+-+-+-+-+-+-+-+-+-+-+-+-+-+-+-+-+-+-+</a:t>
            </a:r>
            <a:endParaRPr lang="en-US" sz="160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027113" y="3679287"/>
            <a:ext cx="6938962" cy="3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783" tIns="83498" rIns="163783" bIns="83498">
            <a:spAutoFit/>
          </a:bodyPr>
          <a:lstStyle/>
          <a:p>
            <a:pPr algn="r" defTabSz="1028700">
              <a:lnSpc>
                <a:spcPct val="100000"/>
              </a:lnSpc>
            </a:pPr>
            <a:r>
              <a:rPr lang="en-US" sz="1300">
                <a:solidFill>
                  <a:schemeClr val="bg1"/>
                </a:solidFill>
                <a:latin typeface="Courier New" charset="0"/>
              </a:rPr>
              <a:t>+-+-+-+-+-+-+-+-+-+-+-+-+-+-+-+-+-+-+-+-+-+-+-+-+-+-+-+-+-+-+-+-+</a:t>
            </a:r>
            <a:endParaRPr lang="en-US" sz="160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027113" y="3561415"/>
            <a:ext cx="6938962" cy="3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783" tIns="83498" rIns="163783" bIns="83498">
            <a:spAutoFit/>
          </a:bodyPr>
          <a:lstStyle/>
          <a:p>
            <a:pPr algn="r" defTabSz="1028700">
              <a:lnSpc>
                <a:spcPct val="100000"/>
              </a:lnSpc>
            </a:pPr>
            <a:r>
              <a:rPr lang="en-US" sz="1300" dirty="0">
                <a:solidFill>
                  <a:schemeClr val="bg1"/>
                </a:solidFill>
                <a:latin typeface="Courier New" charset="0"/>
              </a:rPr>
              <a:t>|               Label                   </a:t>
            </a:r>
            <a:r>
              <a:rPr lang="en-US" sz="1300" dirty="0" smtClean="0">
                <a:solidFill>
                  <a:schemeClr val="bg1"/>
                </a:solidFill>
                <a:latin typeface="Courier New" charset="0"/>
              </a:rPr>
              <a:t>| COS </a:t>
            </a:r>
            <a:r>
              <a:rPr lang="en-US" sz="1300" dirty="0">
                <a:solidFill>
                  <a:schemeClr val="bg1"/>
                </a:solidFill>
                <a:latin typeface="Courier New" charset="0"/>
              </a:rPr>
              <a:t>|S|      TTL   </a:t>
            </a:r>
            <a:r>
              <a:rPr lang="en-US" sz="1300" dirty="0" smtClean="0">
                <a:solidFill>
                  <a:schemeClr val="bg1"/>
                </a:solidFill>
                <a:latin typeface="Courier New" charset="0"/>
              </a:rPr>
              <a:t>   </a:t>
            </a:r>
            <a:r>
              <a:rPr lang="en-US" sz="1300" dirty="0">
                <a:solidFill>
                  <a:schemeClr val="bg1"/>
                </a:solidFill>
                <a:latin typeface="Courier New" charset="0"/>
              </a:rPr>
              <a:t>|</a:t>
            </a:r>
            <a:endParaRPr lang="en-US" sz="1600" dirty="0">
              <a:solidFill>
                <a:schemeClr val="bg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3703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Semantics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25" y="1059331"/>
            <a:ext cx="8578850" cy="3392424"/>
          </a:xfrm>
        </p:spPr>
        <p:txBody>
          <a:bodyPr/>
          <a:lstStyle/>
          <a:p>
            <a:pPr>
              <a:spcBef>
                <a:spcPts val="1100"/>
              </a:spcBef>
            </a:pPr>
            <a:r>
              <a:rPr lang="en-US" sz="2400" dirty="0" smtClean="0"/>
              <a:t>Defined by the application</a:t>
            </a:r>
          </a:p>
          <a:p>
            <a:pPr>
              <a:spcBef>
                <a:spcPts val="1100"/>
              </a:spcBef>
            </a:pPr>
            <a:r>
              <a:rPr lang="en-US" sz="2400" dirty="0" smtClean="0"/>
              <a:t>Need only be known by LSRs that Push/Swap/Pop that label</a:t>
            </a:r>
          </a:p>
          <a:p>
            <a:pPr>
              <a:spcBef>
                <a:spcPts val="1100"/>
              </a:spcBef>
            </a:pPr>
            <a:r>
              <a:rPr lang="en-US" sz="2400" dirty="0" smtClean="0"/>
              <a:t>Full semantics need only be known </a:t>
            </a:r>
            <a:r>
              <a:rPr lang="en-US" sz="2400" dirty="0"/>
              <a:t>to the consumer of the </a:t>
            </a:r>
            <a:r>
              <a:rPr lang="en-US" sz="2400" dirty="0" smtClean="0"/>
              <a:t>label</a:t>
            </a:r>
          </a:p>
          <a:p>
            <a:pPr>
              <a:spcBef>
                <a:spcPts val="1100"/>
              </a:spcBef>
            </a:pPr>
            <a:r>
              <a:rPr lang="en-US" sz="2400" dirty="0" smtClean="0"/>
              <a:t>Forwarding Equivalence Class</a:t>
            </a:r>
          </a:p>
          <a:p>
            <a:pPr lvl="1">
              <a:spcBef>
                <a:spcPts val="1100"/>
              </a:spcBef>
            </a:pPr>
            <a:r>
              <a:rPr lang="en-US" sz="2000" dirty="0" smtClean="0"/>
              <a:t>Simple powerful concept</a:t>
            </a:r>
          </a:p>
          <a:p>
            <a:pPr lvl="1">
              <a:spcBef>
                <a:spcPts val="1100"/>
              </a:spcBef>
            </a:pPr>
            <a:r>
              <a:rPr lang="en-US" sz="2000" dirty="0" smtClean="0"/>
              <a:t>Single label assigned to a set of packets that are to be treated identically</a:t>
            </a:r>
          </a:p>
          <a:p>
            <a:pPr lvl="2">
              <a:spcBef>
                <a:spcPts val="800"/>
              </a:spcBef>
            </a:pPr>
            <a:r>
              <a:rPr lang="en-US" sz="1700" dirty="0" smtClean="0"/>
              <a:t>Note that </a:t>
            </a:r>
            <a:r>
              <a:rPr lang="en-US" sz="1700" dirty="0" err="1" smtClean="0"/>
              <a:t>CoS</a:t>
            </a:r>
            <a:r>
              <a:rPr lang="en-US" sz="1700" dirty="0" smtClean="0"/>
              <a:t> bits are not part of this definition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22144207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140"/>
              </a:spcBef>
            </a:pPr>
            <a:r>
              <a:rPr lang="en-US" sz="2400" dirty="0" smtClean="0"/>
              <a:t>One Million Labels</a:t>
            </a:r>
          </a:p>
          <a:p>
            <a:pPr>
              <a:spcBef>
                <a:spcPts val="1140"/>
              </a:spcBef>
            </a:pPr>
            <a:r>
              <a:rPr lang="en-US" sz="2400" dirty="0" smtClean="0"/>
              <a:t>16 Reserved Labels</a:t>
            </a:r>
            <a:endParaRPr lang="en-US" sz="2400" dirty="0" smtClean="0"/>
          </a:p>
          <a:p>
            <a:pPr marL="406295" lvl="1" indent="0">
              <a:spcBef>
                <a:spcPts val="1140"/>
              </a:spcBef>
              <a:buNone/>
            </a:pPr>
            <a:r>
              <a:rPr lang="en-US" sz="2000" dirty="0" smtClean="0"/>
              <a:t>Intentionally a limited number</a:t>
            </a:r>
          </a:p>
          <a:p>
            <a:pPr marL="406295" lvl="1" indent="0">
              <a:spcBef>
                <a:spcPts val="1140"/>
              </a:spcBef>
              <a:buNone/>
            </a:pPr>
            <a:r>
              <a:rPr lang="en-US" sz="2000" dirty="0" smtClean="0"/>
              <a:t>New values impact </a:t>
            </a:r>
            <a:r>
              <a:rPr lang="en-US" sz="2000" dirty="0" err="1" smtClean="0"/>
              <a:t>dataplane</a:t>
            </a:r>
            <a:endParaRPr lang="en-US" sz="2000" dirty="0" smtClean="0"/>
          </a:p>
          <a:p>
            <a:pPr marL="285692" indent="-342900">
              <a:spcBef>
                <a:spcPts val="1140"/>
              </a:spcBef>
            </a:pPr>
            <a:r>
              <a:rPr lang="en-US" sz="2400" dirty="0" smtClean="0"/>
              <a:t>Label Spaces per</a:t>
            </a:r>
          </a:p>
          <a:p>
            <a:pPr lvl="1"/>
            <a:r>
              <a:rPr lang="en-US" sz="2000" kern="1200" dirty="0" smtClean="0">
                <a:solidFill>
                  <a:schemeClr val="bg1"/>
                </a:solidFill>
                <a:effectLst/>
              </a:rPr>
              <a:t>LSR 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kern="1200" dirty="0" smtClean="0">
                <a:solidFill>
                  <a:schemeClr val="bg1"/>
                </a:solidFill>
                <a:effectLst/>
              </a:rPr>
              <a:t>Interface</a:t>
            </a:r>
            <a:endParaRPr lang="en-US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00836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template_dark.potx</Template>
  <TotalTime>73177</TotalTime>
  <Words>698</Words>
  <Application>Microsoft Macintosh PowerPoint</Application>
  <PresentationFormat>On-screen Show (16:9)</PresentationFormat>
  <Paragraphs>115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1_blank</vt:lpstr>
      <vt:lpstr>blank</vt:lpstr>
      <vt:lpstr>MPLS Architectural Principles</vt:lpstr>
      <vt:lpstr>MPLS Guiding Principles</vt:lpstr>
      <vt:lpstr>MPLS Architectural Principles</vt:lpstr>
      <vt:lpstr>Some contextual background</vt:lpstr>
      <vt:lpstr>Dataplane Requirements</vt:lpstr>
      <vt:lpstr>MPLS Components</vt:lpstr>
      <vt:lpstr>Simple Forwarding Plane</vt:lpstr>
      <vt:lpstr>Label Semantics</vt:lpstr>
      <vt:lpstr>Label Space</vt:lpstr>
      <vt:lpstr>Context Labels</vt:lpstr>
      <vt:lpstr>Label Stack</vt:lpstr>
      <vt:lpstr>“No idea is so bad that it won’t be proposed over and over again” </vt:lpstr>
      <vt:lpstr>Ideas proposed over and over</vt:lpstr>
      <vt:lpstr>Other rejected / abandoned ideas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NOSTG Software Strategy: Virtualization</dc:title>
  <dc:creator>Skip Booth</dc:creator>
  <cp:lastModifiedBy>George Swallow</cp:lastModifiedBy>
  <cp:revision>1034</cp:revision>
  <dcterms:created xsi:type="dcterms:W3CDTF">2013-01-04T15:19:49Z</dcterms:created>
  <dcterms:modified xsi:type="dcterms:W3CDTF">2014-07-19T02:15:46Z</dcterms:modified>
</cp:coreProperties>
</file>