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9" r:id="rId5"/>
    <p:sldId id="260" r:id="rId6"/>
    <p:sldId id="262" r:id="rId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080"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2E0683D-AD04-4245-8707-DA9B50EA27F9}" type="datetimeFigureOut">
              <a:rPr lang="zh-CN" altLang="en-US" smtClean="0"/>
              <a:pPr/>
              <a:t>2014/7/24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F20CA93-07BC-4327-920A-AA6DB8D8CC2E}"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E0683D-AD04-4245-8707-DA9B50EA27F9}" type="datetimeFigureOut">
              <a:rPr lang="zh-CN" altLang="en-US" smtClean="0"/>
              <a:pPr/>
              <a:t>2014/7/24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20CA93-07BC-4327-920A-AA6DB8D8CC2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2" Type="http://schemas.openxmlformats.org/officeDocument/2006/relationships/hyperlink" Target="http://www.ietf.org/rfc/rfc5378.txt" TargetMode="External"/><Relationship Id="rId1" Type="http://schemas.openxmlformats.org/officeDocument/2006/relationships/slideLayout" Target="../slideLayouts/slideLayout2.xml"/><Relationship Id="rId4" Type="http://schemas.openxmlformats.org/officeDocument/2006/relationships/hyperlink" Target="http://www.ietf.org/rfc/rfc4879.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PPSP Working Group</a:t>
            </a:r>
            <a:endParaRPr lang="zh-CN" altLang="en-US" dirty="0"/>
          </a:p>
        </p:txBody>
      </p:sp>
      <p:sp>
        <p:nvSpPr>
          <p:cNvPr id="3" name="副标题 2"/>
          <p:cNvSpPr>
            <a:spLocks noGrp="1"/>
          </p:cNvSpPr>
          <p:nvPr>
            <p:ph type="subTitle" idx="1"/>
          </p:nvPr>
        </p:nvSpPr>
        <p:spPr/>
        <p:txBody>
          <a:bodyPr>
            <a:normAutofit fontScale="92500" lnSpcReduction="20000"/>
          </a:bodyPr>
          <a:lstStyle/>
          <a:p>
            <a:r>
              <a:rPr lang="en-US" altLang="zh-CN" dirty="0" smtClean="0"/>
              <a:t>IETF-90, Toronto, CA</a:t>
            </a:r>
          </a:p>
          <a:p>
            <a:r>
              <a:rPr lang="en-US" altLang="zh-CN" dirty="0" smtClean="0"/>
              <a:t>13:00-15:00, Thursday, 2014-7-24</a:t>
            </a:r>
          </a:p>
          <a:p>
            <a:r>
              <a:rPr lang="en-US" altLang="zh-CN" dirty="0" err="1"/>
              <a:t>Webex:http</a:t>
            </a:r>
            <a:r>
              <a:rPr lang="en-US" altLang="zh-CN" dirty="0"/>
              <a:t>://</a:t>
            </a:r>
            <a:r>
              <a:rPr lang="en-US" altLang="zh-CN" dirty="0" smtClean="0"/>
              <a:t>www.ietf.org/meeting/90/remote-participation.html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Note Well</a:t>
            </a:r>
            <a:endParaRPr lang="zh-CN" altLang="en-US" dirty="0"/>
          </a:p>
        </p:txBody>
      </p:sp>
      <p:sp>
        <p:nvSpPr>
          <p:cNvPr id="4" name="内容占位符 3"/>
          <p:cNvSpPr>
            <a:spLocks noGrp="1"/>
          </p:cNvSpPr>
          <p:nvPr>
            <p:ph idx="1"/>
          </p:nvPr>
        </p:nvSpPr>
        <p:spPr/>
        <p:txBody>
          <a:bodyPr>
            <a:normAutofit fontScale="47500" lnSpcReduction="20000"/>
          </a:bodyPr>
          <a:lstStyle/>
          <a:p>
            <a:r>
              <a:rPr lang="en-US" altLang="zh-CN"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r>
              <a:rPr lang="en-US" altLang="zh-CN" dirty="0" smtClean="0"/>
              <a:t>The IETF plenary session</a:t>
            </a:r>
          </a:p>
          <a:p>
            <a:r>
              <a:rPr lang="en-US" altLang="zh-CN" dirty="0" smtClean="0"/>
              <a:t>The IESG, or any member thereof on behalf of the IESG</a:t>
            </a:r>
          </a:p>
          <a:p>
            <a:r>
              <a:rPr lang="en-US" altLang="zh-CN" dirty="0" smtClean="0"/>
              <a:t>Any IETF mailing list, including the IETF list itself, any working group or design team list, or any other list functioning under IETF auspices </a:t>
            </a:r>
          </a:p>
          <a:p>
            <a:r>
              <a:rPr lang="en-US" altLang="zh-CN" dirty="0" smtClean="0"/>
              <a:t>Any IETF working group or portion thereof</a:t>
            </a:r>
          </a:p>
          <a:p>
            <a:r>
              <a:rPr lang="en-US" altLang="zh-CN" dirty="0" smtClean="0"/>
              <a:t>Any Birds of a Feather (BOF) session</a:t>
            </a:r>
          </a:p>
          <a:p>
            <a:r>
              <a:rPr lang="en-US" altLang="zh-CN" dirty="0" smtClean="0"/>
              <a:t>The IAB or any member thereof on behalf of the IAB</a:t>
            </a:r>
          </a:p>
          <a:p>
            <a:r>
              <a:rPr lang="en-US" altLang="zh-CN" dirty="0" smtClean="0"/>
              <a:t>The RFC Editor or the Internet-Drafts function</a:t>
            </a:r>
          </a:p>
          <a:p>
            <a:r>
              <a:rPr lang="en-US" altLang="zh-CN" dirty="0" smtClean="0"/>
              <a:t>All IETF Contributions are subject to the rules of </a:t>
            </a:r>
            <a:r>
              <a:rPr lang="en-US" altLang="zh-CN" dirty="0" smtClean="0">
                <a:hlinkClick r:id="rId2" action="ppaction://hlinkfile"/>
              </a:rPr>
              <a:t>RFC 5378</a:t>
            </a:r>
            <a:r>
              <a:rPr lang="en-US" altLang="zh-CN" dirty="0" smtClean="0"/>
              <a:t> and </a:t>
            </a:r>
            <a:r>
              <a:rPr lang="en-US" altLang="zh-CN" dirty="0" smtClean="0">
                <a:hlinkClick r:id="rId3" action="ppaction://hlinkfile"/>
              </a:rPr>
              <a:t>RFC 3979</a:t>
            </a:r>
            <a:r>
              <a:rPr lang="en-US" altLang="zh-CN" dirty="0" smtClean="0"/>
              <a:t> (updated by </a:t>
            </a:r>
            <a:r>
              <a:rPr lang="en-US" altLang="zh-CN" dirty="0" smtClean="0">
                <a:hlinkClick r:id="rId4" action="ppaction://hlinkfile"/>
              </a:rPr>
              <a:t>RFC 4879</a:t>
            </a:r>
            <a:r>
              <a:rPr lang="en-US" altLang="zh-CN" dirty="0" smtClean="0"/>
              <a:t>). </a:t>
            </a:r>
          </a:p>
          <a:p>
            <a:r>
              <a:rPr lang="en-US" altLang="zh-CN" dirty="0" smtClean="0"/>
              <a:t>Statements made outside of an IETF session, mailing list or other function, that are clearly not intended to be input to an IETF activity, group or function, are not IETF Contributions in the context of this notice.</a:t>
            </a:r>
          </a:p>
          <a:p>
            <a:r>
              <a:rPr lang="en-US" altLang="zh-CN" dirty="0" smtClean="0"/>
              <a:t>Please consult </a:t>
            </a:r>
            <a:r>
              <a:rPr lang="en-US" altLang="zh-CN" dirty="0" smtClean="0">
                <a:hlinkClick r:id="rId2" action="ppaction://hlinkfile"/>
              </a:rPr>
              <a:t>RFC 5378</a:t>
            </a:r>
            <a:r>
              <a:rPr lang="en-US" altLang="zh-CN" dirty="0" smtClean="0"/>
              <a:t> and </a:t>
            </a:r>
            <a:r>
              <a:rPr lang="en-US" altLang="zh-CN" dirty="0" smtClean="0">
                <a:hlinkClick r:id="rId3" action="ppaction://hlinkfile"/>
              </a:rPr>
              <a:t>RFC 3979</a:t>
            </a:r>
            <a:r>
              <a:rPr lang="en-US" altLang="zh-CN" dirty="0" smtClean="0"/>
              <a:t> for details.</a:t>
            </a:r>
          </a:p>
          <a:p>
            <a:r>
              <a:rPr lang="en-US" altLang="zh-CN" dirty="0" smtClean="0"/>
              <a:t>A participant in any IETF activity is deemed to accept all IETF rules of process, as documented in Best Current Practices RFCs and IESG Statements.</a:t>
            </a:r>
          </a:p>
          <a:p>
            <a:r>
              <a:rPr lang="en-US" altLang="zh-CN" dirty="0" smtClean="0"/>
              <a:t>A participant in any IETF activity acknowledges that written, audio and video records of meetings may be made and may be available to the public. </a:t>
            </a:r>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Agenda</a:t>
            </a:r>
            <a:endParaRPr lang="zh-CN" altLang="en-US" dirty="0"/>
          </a:p>
        </p:txBody>
      </p:sp>
      <p:sp>
        <p:nvSpPr>
          <p:cNvPr id="3" name="矩形 2"/>
          <p:cNvSpPr/>
          <p:nvPr/>
        </p:nvSpPr>
        <p:spPr>
          <a:xfrm>
            <a:off x="611560" y="1196752"/>
            <a:ext cx="8460432" cy="5262979"/>
          </a:xfrm>
          <a:prstGeom prst="rect">
            <a:avLst/>
          </a:prstGeom>
        </p:spPr>
        <p:txBody>
          <a:bodyPr wrap="square">
            <a:spAutoFit/>
          </a:bodyPr>
          <a:lstStyle/>
          <a:p>
            <a:r>
              <a:rPr lang="en-US" altLang="zh-CN" sz="2400" dirty="0" smtClean="0"/>
              <a:t>13:00 </a:t>
            </a:r>
            <a:r>
              <a:rPr lang="en-US" altLang="zh-CN" sz="2400" dirty="0"/>
              <a:t>Agenda bashing (Chairs,5 minutes) </a:t>
            </a:r>
            <a:endParaRPr lang="en-US" altLang="zh-CN" sz="2400" dirty="0" smtClean="0"/>
          </a:p>
          <a:p>
            <a:r>
              <a:rPr lang="en-US" altLang="zh-CN" sz="2400" dirty="0" smtClean="0"/>
              <a:t>13:05 </a:t>
            </a:r>
            <a:r>
              <a:rPr lang="en-US" altLang="zh-CN" sz="2400" dirty="0"/>
              <a:t>Status of the WG (Chairs,10 minutes) </a:t>
            </a:r>
            <a:endParaRPr lang="en-US" altLang="zh-CN" sz="2400" dirty="0" smtClean="0"/>
          </a:p>
          <a:p>
            <a:r>
              <a:rPr lang="en-US" altLang="zh-CN" sz="2400" dirty="0"/>
              <a:t>1</a:t>
            </a:r>
            <a:r>
              <a:rPr lang="en-US" altLang="zh-CN" sz="2400" dirty="0" smtClean="0"/>
              <a:t>3:15 </a:t>
            </a:r>
            <a:r>
              <a:rPr lang="en-US" altLang="zh-CN" sz="2400" dirty="0"/>
              <a:t>Feedback of Peer Protocol IESG Review (</a:t>
            </a:r>
            <a:r>
              <a:rPr lang="en-US" altLang="zh-CN" sz="2400" dirty="0" smtClean="0"/>
              <a:t>Arno remotely,30 </a:t>
            </a:r>
            <a:r>
              <a:rPr lang="en-US" altLang="zh-CN" sz="2400" dirty="0"/>
              <a:t>minutes</a:t>
            </a:r>
            <a:r>
              <a:rPr lang="en-US" altLang="zh-CN" sz="2400" dirty="0" smtClean="0"/>
              <a:t>)</a:t>
            </a:r>
          </a:p>
          <a:p>
            <a:r>
              <a:rPr lang="en-US" altLang="zh-CN" sz="2400" dirty="0"/>
              <a:t> </a:t>
            </a:r>
            <a:r>
              <a:rPr lang="en-US" altLang="zh-CN" sz="2400" dirty="0" smtClean="0"/>
              <a:t>          draft-ietf-ppsp-peer-protocol-10</a:t>
            </a:r>
          </a:p>
          <a:p>
            <a:r>
              <a:rPr lang="en-US" altLang="zh-CN" sz="2400" dirty="0" smtClean="0"/>
              <a:t> </a:t>
            </a:r>
            <a:r>
              <a:rPr lang="en-US" altLang="zh-CN" sz="2400" dirty="0"/>
              <a:t>13:45 PPSP Tracker Protocol-Base Protocol(</a:t>
            </a:r>
            <a:r>
              <a:rPr lang="en-US" altLang="zh-CN" sz="2400" dirty="0" err="1"/>
              <a:t>Rui</a:t>
            </a:r>
            <a:r>
              <a:rPr lang="en-US" altLang="zh-CN" sz="2400" dirty="0"/>
              <a:t> remotely,35 minutes) </a:t>
            </a:r>
            <a:endParaRPr lang="en-US" altLang="zh-CN" sz="2400" dirty="0" smtClean="0"/>
          </a:p>
          <a:p>
            <a:r>
              <a:rPr lang="en-US" altLang="zh-CN" sz="2400" dirty="0"/>
              <a:t> </a:t>
            </a:r>
            <a:r>
              <a:rPr lang="en-US" altLang="zh-CN" sz="2400" dirty="0" smtClean="0"/>
              <a:t>          draft-ietf-ppsp-base-tracker-protocol-05</a:t>
            </a:r>
          </a:p>
          <a:p>
            <a:r>
              <a:rPr lang="en-US" altLang="zh-CN" sz="2400" dirty="0" smtClean="0"/>
              <a:t> </a:t>
            </a:r>
            <a:r>
              <a:rPr lang="en-US" altLang="zh-CN" sz="2400" dirty="0"/>
              <a:t>14:20 PPSP Tracker Protocol-Extended Protocol(Rachel,15 minutes</a:t>
            </a:r>
            <a:r>
              <a:rPr lang="en-US" altLang="zh-CN" sz="2400" dirty="0" smtClean="0"/>
              <a:t>)</a:t>
            </a:r>
          </a:p>
          <a:p>
            <a:r>
              <a:rPr lang="en-US" altLang="zh-CN" sz="2400" dirty="0"/>
              <a:t> </a:t>
            </a:r>
            <a:r>
              <a:rPr lang="en-US" altLang="zh-CN" sz="2400" dirty="0" smtClean="0"/>
              <a:t>           draft-huang-ppsp-extended-tracker-protocol-06</a:t>
            </a:r>
          </a:p>
          <a:p>
            <a:r>
              <a:rPr lang="en-US" altLang="zh-CN" sz="2400" dirty="0" smtClean="0"/>
              <a:t>14:35 </a:t>
            </a:r>
            <a:r>
              <a:rPr lang="en-US" altLang="zh-CN" sz="2400" dirty="0"/>
              <a:t>Usage of PPSP (Fei,15 minutes) </a:t>
            </a:r>
            <a:endParaRPr lang="en-US" altLang="zh-CN" sz="2400" dirty="0" smtClean="0"/>
          </a:p>
          <a:p>
            <a:r>
              <a:rPr lang="en-US" altLang="zh-CN" sz="2400" dirty="0"/>
              <a:t> </a:t>
            </a:r>
            <a:r>
              <a:rPr lang="en-US" altLang="zh-CN" sz="2400" dirty="0" smtClean="0"/>
              <a:t>          draft-zhang-ppsp-usage-00 </a:t>
            </a:r>
          </a:p>
          <a:p>
            <a:r>
              <a:rPr lang="en-US" altLang="zh-CN" sz="2400" dirty="0" smtClean="0"/>
              <a:t>14:50 </a:t>
            </a:r>
            <a:r>
              <a:rPr lang="en-US" altLang="zh-CN" sz="2400" dirty="0"/>
              <a:t>Conclusion and next step(Chairs, 10 minutes) </a:t>
            </a:r>
            <a:endParaRPr lang="en-US" altLang="zh-CN" sz="2400" dirty="0" smtClean="0"/>
          </a:p>
          <a:p>
            <a:r>
              <a:rPr lang="en-US" altLang="zh-CN" sz="2400" dirty="0" smtClean="0"/>
              <a:t>15:00 </a:t>
            </a:r>
            <a:r>
              <a:rPr lang="en-US" altLang="zh-CN" sz="2400" dirty="0"/>
              <a:t>End </a:t>
            </a:r>
            <a:endParaRPr lang="zh-CN" altLang="en-US" sz="2400" dirty="0"/>
          </a:p>
        </p:txBody>
      </p:sp>
    </p:spTree>
    <p:extLst>
      <p:ext uri="{BB962C8B-B14F-4D97-AF65-F5344CB8AC3E}">
        <p14:creationId xmlns:p14="http://schemas.microsoft.com/office/powerpoint/2010/main" val="2488202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Document Status and WG progress</a:t>
            </a:r>
            <a:endParaRPr lang="zh-CN" altLang="en-US" dirty="0"/>
          </a:p>
        </p:txBody>
      </p:sp>
      <p:sp>
        <p:nvSpPr>
          <p:cNvPr id="3" name="内容占位符 2"/>
          <p:cNvSpPr>
            <a:spLocks noGrp="1"/>
          </p:cNvSpPr>
          <p:nvPr>
            <p:ph idx="1"/>
          </p:nvPr>
        </p:nvSpPr>
        <p:spPr>
          <a:xfrm>
            <a:off x="251520" y="1844824"/>
            <a:ext cx="9165704" cy="5589241"/>
          </a:xfrm>
        </p:spPr>
        <p:txBody>
          <a:bodyPr>
            <a:normAutofit/>
          </a:bodyPr>
          <a:lstStyle/>
          <a:p>
            <a:pPr>
              <a:buNone/>
            </a:pPr>
            <a:r>
              <a:rPr lang="en-US" altLang="zh-CN" sz="2400" b="1" dirty="0" smtClean="0"/>
              <a:t>IESG Review</a:t>
            </a:r>
          </a:p>
          <a:p>
            <a:r>
              <a:rPr lang="en-US" altLang="zh-CN" sz="2400" dirty="0" smtClean="0"/>
              <a:t>draft-ietf-ppsp-peer-protocol-10</a:t>
            </a:r>
          </a:p>
          <a:p>
            <a:r>
              <a:rPr lang="en-US" altLang="zh-CN" sz="2400" dirty="0" smtClean="0"/>
              <a:t>draft-ietf-ppsp-survey-06</a:t>
            </a:r>
          </a:p>
          <a:p>
            <a:pPr>
              <a:buNone/>
            </a:pPr>
            <a:r>
              <a:rPr lang="en-US" altLang="zh-CN" sz="2400" b="1" dirty="0" smtClean="0"/>
              <a:t>WG Documents (Active)</a:t>
            </a:r>
            <a:endParaRPr lang="en-US" altLang="zh-CN" sz="2400" dirty="0" smtClean="0"/>
          </a:p>
          <a:p>
            <a:r>
              <a:rPr lang="en-US" altLang="zh-CN" sz="2400" dirty="0" smtClean="0"/>
              <a:t>draft-ietf-ppsp-base-tracker-protocol-05</a:t>
            </a:r>
            <a:endParaRPr lang="en-US" altLang="zh-CN" sz="2400" b="1" dirty="0" smtClean="0"/>
          </a:p>
          <a:p>
            <a:pPr>
              <a:buNone/>
            </a:pPr>
            <a:r>
              <a:rPr lang="en-US" altLang="zh-CN" sz="2400" b="1" dirty="0" smtClean="0"/>
              <a:t>Individual Documents (Active)</a:t>
            </a:r>
          </a:p>
          <a:p>
            <a:r>
              <a:rPr lang="en-US" altLang="zh-CN" sz="2400" dirty="0" smtClean="0"/>
              <a:t>draft-deng-ppsp-bfbitmap-05 (Non-chartered work)</a:t>
            </a:r>
          </a:p>
          <a:p>
            <a:r>
              <a:rPr lang="en-US" altLang="zh-CN" sz="2400" dirty="0" smtClean="0"/>
              <a:t>draft-huang-ppsp-extended-tracker-protocol-06</a:t>
            </a:r>
          </a:p>
          <a:p>
            <a:r>
              <a:rPr lang="en-US" altLang="zh-CN" sz="2400" dirty="0"/>
              <a:t>draft-huang-ppsp-p2p-webrtc-survey-00 (</a:t>
            </a:r>
            <a:r>
              <a:rPr lang="en-US" altLang="zh-CN" sz="2400" dirty="0" smtClean="0"/>
              <a:t>Non-chartered work)</a:t>
            </a:r>
          </a:p>
          <a:p>
            <a:r>
              <a:rPr lang="en-US" altLang="zh-CN" sz="2400" dirty="0" smtClean="0"/>
              <a:t>draft-zhang-ppsp-usage-00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Milestones Update</a:t>
            </a:r>
            <a:endParaRPr lang="zh-CN" altLang="en-US" dirty="0"/>
          </a:p>
        </p:txBody>
      </p:sp>
      <p:sp>
        <p:nvSpPr>
          <p:cNvPr id="3" name="内容占位符 2"/>
          <p:cNvSpPr>
            <a:spLocks noGrp="1"/>
          </p:cNvSpPr>
          <p:nvPr>
            <p:ph idx="1"/>
          </p:nvPr>
        </p:nvSpPr>
        <p:spPr>
          <a:xfrm>
            <a:off x="327705" y="1417638"/>
            <a:ext cx="8784976" cy="4525963"/>
          </a:xfrm>
        </p:spPr>
        <p:txBody>
          <a:bodyPr>
            <a:normAutofit fontScale="92500"/>
          </a:bodyPr>
          <a:lstStyle/>
          <a:p>
            <a:r>
              <a:rPr lang="en-US" altLang="zh-CN" sz="3000" dirty="0" smtClean="0"/>
              <a:t>(Done) May 2013 Submit “Problem statement and requirements "to IESG as Informational</a:t>
            </a:r>
          </a:p>
          <a:p>
            <a:r>
              <a:rPr lang="en-US" altLang="zh-CN" sz="3000" dirty="0" smtClean="0"/>
              <a:t>(Ongoing)Dec 2013 Submit “Architectural survey” to IESG as Informational</a:t>
            </a:r>
          </a:p>
          <a:p>
            <a:r>
              <a:rPr lang="en-US" altLang="zh-CN" sz="3000" dirty="0" smtClean="0"/>
              <a:t>(Ongoing)Dec 2013 Submit “ PPSP Peer Protocol” to IESG as Proposed Standard</a:t>
            </a:r>
          </a:p>
          <a:p>
            <a:r>
              <a:rPr lang="en-US" altLang="zh-CN" sz="3000" dirty="0" smtClean="0"/>
              <a:t>May 2014 Submit “PPSP Tracker Protocol” to IESG as Proposed Standard</a:t>
            </a:r>
          </a:p>
          <a:p>
            <a:r>
              <a:rPr lang="en-US" altLang="zh-CN" sz="3000" dirty="0" smtClean="0"/>
              <a:t>Dec 2014 Submit “Usage Guide” to IESG as Informational </a:t>
            </a:r>
          </a:p>
          <a:p>
            <a:endParaRPr lang="en-US" altLang="zh-CN" sz="3000" dirty="0" smtClean="0"/>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Time Plan for the Charter Work</a:t>
            </a:r>
            <a:endParaRPr lang="zh-CN" altLang="en-US" dirty="0"/>
          </a:p>
        </p:txBody>
      </p:sp>
      <p:sp>
        <p:nvSpPr>
          <p:cNvPr id="3" name="内容占位符 2"/>
          <p:cNvSpPr>
            <a:spLocks noGrp="1"/>
          </p:cNvSpPr>
          <p:nvPr>
            <p:ph idx="1"/>
          </p:nvPr>
        </p:nvSpPr>
        <p:spPr/>
        <p:txBody>
          <a:bodyPr/>
          <a:lstStyle/>
          <a:p>
            <a:r>
              <a:rPr lang="en-US" altLang="zh-CN" dirty="0" smtClean="0"/>
              <a:t>We are later than charter planed in proposed work</a:t>
            </a:r>
          </a:p>
          <a:p>
            <a:r>
              <a:rPr lang="en-US" altLang="zh-CN" dirty="0" smtClean="0"/>
              <a:t>Planning to close the charter work with  two  or three IETF meetings</a:t>
            </a:r>
          </a:p>
          <a:p>
            <a:r>
              <a:rPr lang="en-US" altLang="zh-CN" dirty="0" smtClean="0"/>
              <a:t>After that, consider the re-charter issue</a:t>
            </a:r>
            <a:endParaRPr lang="zh-CN" altLang="en-US" dirty="0"/>
          </a:p>
        </p:txBody>
      </p:sp>
    </p:spTree>
    <p:extLst>
      <p:ext uri="{BB962C8B-B14F-4D97-AF65-F5344CB8AC3E}">
        <p14:creationId xmlns:p14="http://schemas.microsoft.com/office/powerpoint/2010/main" val="330585810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495</Words>
  <Application>Microsoft Office PowerPoint</Application>
  <PresentationFormat>全屏显示(4:3)</PresentationFormat>
  <Paragraphs>52</Paragraphs>
  <Slides>6</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6</vt:i4>
      </vt:variant>
    </vt:vector>
  </HeadingPairs>
  <TitlesOfParts>
    <vt:vector size="10" baseType="lpstr">
      <vt:lpstr>宋体</vt:lpstr>
      <vt:lpstr>Arial</vt:lpstr>
      <vt:lpstr>Calibri</vt:lpstr>
      <vt:lpstr>Office 主题</vt:lpstr>
      <vt:lpstr>PPSP Working Group</vt:lpstr>
      <vt:lpstr>Note Well</vt:lpstr>
      <vt:lpstr>Agenda</vt:lpstr>
      <vt:lpstr>Document Status and WG progress</vt:lpstr>
      <vt:lpstr>Milestones Update</vt:lpstr>
      <vt:lpstr>Time Plan for the Charter Work</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PPSP Working Group</dc:title>
  <dc:creator>邓灵莉</dc:creator>
  <cp:lastModifiedBy>谢倩堃</cp:lastModifiedBy>
  <cp:revision>37</cp:revision>
  <dcterms:created xsi:type="dcterms:W3CDTF">2013-07-30T13:22:18Z</dcterms:created>
  <dcterms:modified xsi:type="dcterms:W3CDTF">2014-07-23T19:38:59Z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1383509997</vt:lpwstr>
  </property>
</Properties>
</file>