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9" d="100"/>
          <a:sy n="119" d="100"/>
        </p:scale>
        <p:origin x="-1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11/07/2014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11/07/2014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11/07/2014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11/07/2014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11/07/2014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11/07/2014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11/07/2014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11/07/2014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11/07/2014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11/07/2014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11/07/2014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11/07/2014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The Benefits to Applications of using Explicit </a:t>
            </a:r>
            <a:r>
              <a:rPr lang="en-US" sz="3200" dirty="0" smtClean="0"/>
              <a:t>Congestion Notification </a:t>
            </a:r>
            <a:r>
              <a:rPr lang="en-US" sz="3200" dirty="0"/>
              <a:t>(ECN</a:t>
            </a:r>
            <a:r>
              <a:rPr lang="en-US" sz="3200" dirty="0" smtClean="0"/>
              <a:t>)</a:t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draft‐</a:t>
            </a:r>
            <a:r>
              <a:rPr lang="en-US" sz="3200" dirty="0" err="1" smtClean="0"/>
              <a:t>welzl</a:t>
            </a:r>
            <a:r>
              <a:rPr lang="en-US" sz="3200" dirty="0" smtClean="0"/>
              <a:t>‐</a:t>
            </a:r>
            <a:r>
              <a:rPr lang="en-US" sz="3200" dirty="0" err="1" smtClean="0"/>
              <a:t>ecn</a:t>
            </a:r>
            <a:r>
              <a:rPr lang="en-US" sz="3200" dirty="0" smtClean="0"/>
              <a:t>‐benefits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Michael </a:t>
            </a:r>
            <a:r>
              <a:rPr lang="en-US" dirty="0" err="1"/>
              <a:t>Welzl</a:t>
            </a:r>
            <a:r>
              <a:rPr lang="en-US" dirty="0"/>
              <a:t> (University of Oslo)	</a:t>
            </a:r>
          </a:p>
          <a:p>
            <a:r>
              <a:rPr lang="en-US" dirty="0"/>
              <a:t>Gorry Fairhurst	(University of Aberdeen)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31078" y="5837504"/>
            <a:ext cx="20454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90th IETF Meeting	</a:t>
            </a:r>
          </a:p>
          <a:p>
            <a:r>
              <a:rPr lang="en-US" dirty="0" err="1"/>
              <a:t>Toronoto</a:t>
            </a:r>
            <a:r>
              <a:rPr lang="en-US" dirty="0"/>
              <a:t>, July 2014	</a:t>
            </a:r>
          </a:p>
        </p:txBody>
      </p:sp>
    </p:spTree>
    <p:extLst>
      <p:ext uri="{BB962C8B-B14F-4D97-AF65-F5344CB8AC3E}">
        <p14:creationId xmlns:p14="http://schemas.microsoft.com/office/powerpoint/2010/main" val="110644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Draft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Goals:  	</a:t>
            </a:r>
          </a:p>
          <a:p>
            <a:pPr marL="114300" indent="0">
              <a:buNone/>
            </a:pPr>
            <a:r>
              <a:rPr lang="en-US" dirty="0"/>
              <a:t>   – document gains of ECN	</a:t>
            </a:r>
          </a:p>
          <a:p>
            <a:pPr marL="114300" indent="0">
              <a:buNone/>
            </a:pPr>
            <a:r>
              <a:rPr lang="en-US" dirty="0"/>
              <a:t>   – includes less obvious gains	</a:t>
            </a:r>
          </a:p>
          <a:p>
            <a:pPr marL="114300" indent="0">
              <a:buNone/>
            </a:pPr>
            <a:r>
              <a:rPr lang="en-US" dirty="0"/>
              <a:t>   – may include deployment scenarios to illustrate benefit	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Non-goals:</a:t>
            </a:r>
          </a:p>
          <a:p>
            <a:pPr marL="114300" indent="0">
              <a:buNone/>
            </a:pPr>
            <a:r>
              <a:rPr lang="en-US" dirty="0"/>
              <a:t>   – </a:t>
            </a:r>
            <a:r>
              <a:rPr lang="en-US" dirty="0" smtClean="0"/>
              <a:t>it does not recommend </a:t>
            </a:r>
            <a:r>
              <a:rPr lang="en-US" dirty="0"/>
              <a:t>any router/endpoint </a:t>
            </a:r>
            <a:r>
              <a:rPr lang="en-US" dirty="0" err="1"/>
              <a:t>behaviour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>   - it does not </a:t>
            </a:r>
            <a:r>
              <a:rPr lang="en-US" dirty="0" smtClean="0"/>
              <a:t>define </a:t>
            </a:r>
            <a:r>
              <a:rPr lang="en-US" dirty="0"/>
              <a:t>new mechanisms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. . . in short, </a:t>
            </a:r>
            <a:r>
              <a:rPr lang="en-US" b="1" i="1" dirty="0"/>
              <a:t>"a Manifesto for deploying ECN"</a:t>
            </a:r>
          </a:p>
        </p:txBody>
      </p:sp>
    </p:spTree>
    <p:extLst>
      <p:ext uri="{BB962C8B-B14F-4D97-AF65-F5344CB8AC3E}">
        <p14:creationId xmlns:p14="http://schemas.microsoft.com/office/powerpoint/2010/main" val="2090409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ECN advantages seem obvious	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7760927" cy="4800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• ECN marks instead of </a:t>
            </a:r>
            <a:r>
              <a:rPr lang="en-US" b="1" i="1" dirty="0" smtClean="0">
                <a:solidFill>
                  <a:srgbClr val="FF0000"/>
                </a:solidFill>
              </a:rPr>
              <a:t>dropping</a:t>
            </a:r>
            <a:r>
              <a:rPr lang="en-US" dirty="0" smtClean="0">
                <a:solidFill>
                  <a:srgbClr val="FF0000"/>
                </a:solidFill>
              </a:rPr>
              <a:t> ECN-capable packets</a:t>
            </a:r>
          </a:p>
          <a:p>
            <a:pPr marL="114300" indent="0">
              <a:buNone/>
            </a:pPr>
            <a:r>
              <a:rPr lang="en-US" dirty="0" smtClean="0"/>
              <a:t>	A </a:t>
            </a:r>
            <a:r>
              <a:rPr lang="en-US" dirty="0"/>
              <a:t>receiver </a:t>
            </a:r>
            <a:r>
              <a:rPr lang="en-US" dirty="0" smtClean="0"/>
              <a:t>gets packets instead of </a:t>
            </a:r>
            <a:r>
              <a:rPr lang="en-US" dirty="0"/>
              <a:t>loosing them [RFC2884</a:t>
            </a:r>
            <a:r>
              <a:rPr lang="en-US" dirty="0" smtClean="0"/>
              <a:t>]</a:t>
            </a:r>
          </a:p>
          <a:p>
            <a:pPr marL="114300" indent="0">
              <a:buNone/>
            </a:pPr>
            <a:r>
              <a:rPr lang="en-US" dirty="0" smtClean="0"/>
              <a:t>	However</a:t>
            </a:r>
            <a:r>
              <a:rPr lang="en-US" dirty="0"/>
              <a:t>, </a:t>
            </a:r>
            <a:r>
              <a:rPr lang="en-US" dirty="0" smtClean="0"/>
              <a:t>often few congestion </a:t>
            </a:r>
            <a:r>
              <a:rPr lang="en-US" dirty="0"/>
              <a:t>drops </a:t>
            </a:r>
            <a:r>
              <a:rPr lang="en-US" dirty="0" smtClean="0"/>
              <a:t>[</a:t>
            </a:r>
            <a:r>
              <a:rPr lang="en-US" dirty="0"/>
              <a:t>RFC3649</a:t>
            </a:r>
            <a:r>
              <a:rPr lang="en-US" dirty="0" smtClean="0"/>
              <a:t>]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• Biggest </a:t>
            </a:r>
            <a:r>
              <a:rPr lang="en-US" dirty="0">
                <a:solidFill>
                  <a:srgbClr val="FF0000"/>
                </a:solidFill>
              </a:rPr>
              <a:t>gain </a:t>
            </a:r>
            <a:r>
              <a:rPr lang="en-US" dirty="0" smtClean="0">
                <a:solidFill>
                  <a:srgbClr val="FF0000"/>
                </a:solidFill>
              </a:rPr>
              <a:t>can be congestion </a:t>
            </a:r>
            <a:r>
              <a:rPr lang="en-US" dirty="0">
                <a:solidFill>
                  <a:srgbClr val="FF0000"/>
                </a:solidFill>
              </a:rPr>
              <a:t>indication </a:t>
            </a:r>
            <a:r>
              <a:rPr lang="en-US" b="1" i="1" dirty="0">
                <a:solidFill>
                  <a:srgbClr val="FF0000"/>
                </a:solidFill>
              </a:rPr>
              <a:t>without </a:t>
            </a:r>
            <a:r>
              <a:rPr lang="en-US" b="1" i="1" dirty="0" smtClean="0">
                <a:solidFill>
                  <a:srgbClr val="FF0000"/>
                </a:solidFill>
              </a:rPr>
              <a:t>loss recovery</a:t>
            </a:r>
          </a:p>
          <a:p>
            <a:pPr marL="114300" indent="0">
              <a:buNone/>
            </a:pPr>
            <a:r>
              <a:rPr lang="en-US" dirty="0" smtClean="0"/>
              <a:t>    </a:t>
            </a:r>
            <a:r>
              <a:rPr lang="en-US" b="1" i="1" dirty="0" smtClean="0"/>
              <a:t>Reduced Head</a:t>
            </a:r>
            <a:r>
              <a:rPr lang="en-US" b="1" i="1" dirty="0"/>
              <a:t>-­of­‐Line Blocking </a:t>
            </a:r>
            <a:r>
              <a:rPr lang="en-US" dirty="0"/>
              <a:t>for </a:t>
            </a:r>
            <a:r>
              <a:rPr lang="en-US" dirty="0" smtClean="0"/>
              <a:t>in-order transports</a:t>
            </a:r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b="1" i="1" dirty="0" smtClean="0"/>
              <a:t>Reduced probability </a:t>
            </a:r>
            <a:r>
              <a:rPr lang="en-US" b="1" i="1" dirty="0"/>
              <a:t>of timeout </a:t>
            </a:r>
            <a:r>
              <a:rPr lang="en-US" dirty="0"/>
              <a:t>(RTO Expiry)	</a:t>
            </a:r>
          </a:p>
          <a:p>
            <a:pPr marL="114300" indent="0">
              <a:buNone/>
            </a:pPr>
            <a:r>
              <a:rPr lang="en-US" dirty="0" smtClean="0"/>
              <a:t>	- </a:t>
            </a:r>
            <a:r>
              <a:rPr lang="en-US" dirty="0"/>
              <a:t>RTO collapses </a:t>
            </a:r>
            <a:r>
              <a:rPr lang="en-US" dirty="0" err="1"/>
              <a:t>cwnd</a:t>
            </a:r>
            <a:r>
              <a:rPr lang="en-US" dirty="0"/>
              <a:t>, with significant bad </a:t>
            </a:r>
            <a:r>
              <a:rPr lang="en-US" dirty="0" smtClean="0"/>
              <a:t>impact</a:t>
            </a:r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b="1" i="1" dirty="0" smtClean="0"/>
              <a:t>Some </a:t>
            </a:r>
            <a:r>
              <a:rPr lang="en-US" b="1" i="1" dirty="0"/>
              <a:t>applications do not retransmit lost packets</a:t>
            </a:r>
            <a:r>
              <a:rPr lang="en-US" dirty="0"/>
              <a:t>	</a:t>
            </a:r>
          </a:p>
          <a:p>
            <a:pPr marL="114300" indent="0">
              <a:buNone/>
            </a:pPr>
            <a:r>
              <a:rPr lang="en-US" dirty="0" smtClean="0"/>
              <a:t>	Typically </a:t>
            </a:r>
            <a:r>
              <a:rPr lang="en-US" dirty="0"/>
              <a:t>VoIP, interactive video, </a:t>
            </a:r>
            <a:r>
              <a:rPr lang="en-US" dirty="0" err="1"/>
              <a:t>realtime</a:t>
            </a:r>
            <a:r>
              <a:rPr lang="en-US" dirty="0"/>
              <a:t> data	</a:t>
            </a:r>
          </a:p>
          <a:p>
            <a:pPr marL="114300" indent="0">
              <a:buNone/>
            </a:pPr>
            <a:r>
              <a:rPr lang="en-US" dirty="0" smtClean="0"/>
              <a:t>	- Needs </a:t>
            </a:r>
            <a:r>
              <a:rPr lang="en-US" dirty="0" err="1" smtClean="0"/>
              <a:t>loss­hiding</a:t>
            </a:r>
            <a:r>
              <a:rPr lang="en-US" dirty="0" smtClean="0"/>
              <a:t> </a:t>
            </a:r>
            <a:r>
              <a:rPr lang="en-US" dirty="0"/>
              <a:t>mechanisms</a:t>
            </a:r>
            <a:r>
              <a:rPr lang="en-US" dirty="0" smtClean="0"/>
              <a:t>, impacts perceived </a:t>
            </a:r>
            <a:r>
              <a:rPr lang="en-US" dirty="0"/>
              <a:t>quality</a:t>
            </a:r>
          </a:p>
        </p:txBody>
      </p:sp>
    </p:spTree>
    <p:extLst>
      <p:ext uri="{BB962C8B-B14F-4D97-AF65-F5344CB8AC3E}">
        <p14:creationId xmlns:p14="http://schemas.microsoft.com/office/powerpoint/2010/main" val="212510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People should </a:t>
            </a:r>
            <a:r>
              <a:rPr lang="en-US" b="1" i="1" dirty="0"/>
              <a:t>configure host stacks </a:t>
            </a:r>
            <a:r>
              <a:rPr lang="en-US" dirty="0"/>
              <a:t>and </a:t>
            </a:r>
            <a:r>
              <a:rPr lang="en-US" b="1" i="1" dirty="0"/>
              <a:t>network devices </a:t>
            </a:r>
            <a:r>
              <a:rPr lang="en-US" b="1" i="1" dirty="0" smtClean="0"/>
              <a:t>to enable </a:t>
            </a:r>
            <a:r>
              <a:rPr lang="en-US" b="1" i="1" dirty="0"/>
              <a:t>ECN </a:t>
            </a:r>
            <a:r>
              <a:rPr lang="en-US" dirty="0"/>
              <a:t>- because </a:t>
            </a:r>
            <a:r>
              <a:rPr lang="en-US" dirty="0" smtClean="0"/>
              <a:t>it </a:t>
            </a:r>
            <a:r>
              <a:rPr lang="en-US" smtClean="0"/>
              <a:t>will make things </a:t>
            </a:r>
            <a:r>
              <a:rPr lang="en-US" dirty="0" smtClean="0"/>
              <a:t>better</a:t>
            </a:r>
            <a:r>
              <a:rPr lang="en-US" dirty="0"/>
              <a:t>!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b="1" i="1" dirty="0"/>
              <a:t>Application developers </a:t>
            </a:r>
            <a:r>
              <a:rPr lang="en-US" dirty="0"/>
              <a:t>should, where </a:t>
            </a:r>
            <a:r>
              <a:rPr lang="en-US" dirty="0" smtClean="0"/>
              <a:t>possible, </a:t>
            </a:r>
            <a:r>
              <a:rPr lang="en-US" dirty="0"/>
              <a:t>use transports that enable ECN - because this </a:t>
            </a:r>
            <a:r>
              <a:rPr lang="en-US" dirty="0" smtClean="0"/>
              <a:t>will make </a:t>
            </a:r>
            <a:r>
              <a:rPr lang="en-US" dirty="0"/>
              <a:t>things </a:t>
            </a:r>
            <a:r>
              <a:rPr lang="en-US" dirty="0" smtClean="0"/>
              <a:t>better, </a:t>
            </a:r>
            <a:r>
              <a:rPr lang="en-US" dirty="0"/>
              <a:t>without </a:t>
            </a:r>
            <a:r>
              <a:rPr lang="en-US" dirty="0" smtClean="0"/>
              <a:t>people needing to rewrite apps!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We think this document is useful!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- Is anyone able to help us articulate the gains?</a:t>
            </a:r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- Can we make this a WG item (in </a:t>
            </a:r>
            <a:r>
              <a:rPr lang="en-US" dirty="0" err="1" smtClean="0"/>
              <a:t>tsvwg</a:t>
            </a:r>
            <a:r>
              <a:rPr lang="en-US" dirty="0" smtClean="0"/>
              <a:t> or the AQM </a:t>
            </a:r>
            <a:r>
              <a:rPr lang="en-US" dirty="0" err="1" smtClean="0"/>
              <a:t>wg</a:t>
            </a:r>
            <a:r>
              <a:rPr lang="en-US" dirty="0" smtClean="0"/>
              <a:t>)?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7961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25</TotalTime>
  <Words>125</Words>
  <Application>Microsoft Macintosh PowerPoint</Application>
  <PresentationFormat>On-screen Show 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Adjacency</vt:lpstr>
      <vt:lpstr>The Benefits to Applications of using Explicit Congestion Notification (ECN)  draft‐welzl‐ecn‐benefits </vt:lpstr>
      <vt:lpstr>Draft goals</vt:lpstr>
      <vt:lpstr>ECN advantages seem obvious  </vt:lpstr>
      <vt:lpstr>Main Message</vt:lpstr>
    </vt:vector>
  </TitlesOfParts>
  <Company>University of Aberdeen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Benefits to Applications of using Explicit Congestion Notification (ECN)  draft‐welzl‐ecn‐benefits </dc:title>
  <dc:creator>Gorry Fairhurst</dc:creator>
  <cp:lastModifiedBy>Gorry Fairhurst</cp:lastModifiedBy>
  <cp:revision>6</cp:revision>
  <dcterms:created xsi:type="dcterms:W3CDTF">2014-07-11T12:45:03Z</dcterms:created>
  <dcterms:modified xsi:type="dcterms:W3CDTF">2014-07-11T13:10:45Z</dcterms:modified>
</cp:coreProperties>
</file>