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126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4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1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8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9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2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9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1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5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54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0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AB937-4CCB-5542-9471-32B13B7EF4C3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A5507-A143-7043-9341-94514858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6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Quick Failover Algorithm in SCTP</a:t>
            </a:r>
            <a:br>
              <a:rPr lang="en-US" dirty="0" smtClean="0"/>
            </a:br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</a:t>
            </a:r>
            <a:r>
              <a:rPr lang="en-US" dirty="0" err="1" smtClean="0"/>
              <a:t>tsvwg</a:t>
            </a:r>
            <a:r>
              <a:rPr lang="en-US" dirty="0" smtClean="0"/>
              <a:t>-</a:t>
            </a:r>
            <a:r>
              <a:rPr lang="en-US" dirty="0" err="1" smtClean="0"/>
              <a:t>sctp</a:t>
            </a:r>
            <a:r>
              <a:rPr lang="en-US" dirty="0" smtClean="0"/>
              <a:t>-failover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6166" y="4204601"/>
            <a:ext cx="7086600" cy="1752600"/>
          </a:xfrm>
        </p:spPr>
        <p:txBody>
          <a:bodyPr/>
          <a:lstStyle/>
          <a:p>
            <a:r>
              <a:rPr lang="en-US" dirty="0" smtClean="0"/>
              <a:t>Y. Nishida, P. </a:t>
            </a:r>
            <a:r>
              <a:rPr lang="en-US" dirty="0" err="1" smtClean="0"/>
              <a:t>Natarajan</a:t>
            </a:r>
            <a:r>
              <a:rPr lang="en-US" dirty="0" smtClean="0"/>
              <a:t>, A. Caro, </a:t>
            </a:r>
          </a:p>
          <a:p>
            <a:r>
              <a:rPr lang="en-US" dirty="0" smtClean="0"/>
              <a:t>P. </a:t>
            </a:r>
            <a:r>
              <a:rPr lang="en-US" dirty="0" err="1" smtClean="0"/>
              <a:t>Amer</a:t>
            </a:r>
            <a:r>
              <a:rPr lang="en-US" dirty="0" smtClean="0"/>
              <a:t>, K. Nielsen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5614598"/>
            <a:ext cx="7772400" cy="904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IETF90, Toronto</a:t>
            </a:r>
            <a:endParaRPr lang="en-US" sz="3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78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78652"/>
            <a:ext cx="8606414" cy="5252777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-</a:t>
            </a:r>
            <a:r>
              <a:rPr lang="en-US" sz="5100" dirty="0" smtClean="0"/>
              <a:t>05 </a:t>
            </a:r>
            <a:r>
              <a:rPr lang="en-US" sz="5100" dirty="0" smtClean="0"/>
              <a:t>has been submitted</a:t>
            </a:r>
          </a:p>
          <a:p>
            <a:pPr lvl="1"/>
            <a:r>
              <a:rPr lang="en-US" sz="3800" dirty="0" smtClean="0"/>
              <a:t>We appreciate very detailed reviews!</a:t>
            </a:r>
          </a:p>
          <a:p>
            <a:pPr lvl="1"/>
            <a:r>
              <a:rPr lang="en-US" sz="3800" dirty="0" smtClean="0"/>
              <a:t>Re-structuring and language clarifications were judged to be necessary for PS request to be taken into consideration </a:t>
            </a:r>
          </a:p>
          <a:p>
            <a:pPr lvl="1"/>
            <a:r>
              <a:rPr lang="en-US" sz="3800" dirty="0"/>
              <a:t>-</a:t>
            </a:r>
            <a:r>
              <a:rPr lang="en-US" sz="3800" dirty="0" smtClean="0"/>
              <a:t>05 </a:t>
            </a:r>
            <a:r>
              <a:rPr lang="en-US" sz="3800" dirty="0" smtClean="0"/>
              <a:t>aimed to address needed </a:t>
            </a:r>
            <a:r>
              <a:rPr lang="en-US" sz="3800" dirty="0" smtClean="0"/>
              <a:t>clarifications (04</a:t>
            </a:r>
            <a:r>
              <a:rPr lang="en-US" sz="3800" dirty="0" smtClean="0">
                <a:sym typeface="Wingdings" panose="05000000000000000000" pitchFamily="2" charset="2"/>
              </a:rPr>
              <a:t>05: editorial change with removal of one line)</a:t>
            </a:r>
            <a:endParaRPr lang="en-US" sz="3800" dirty="0" smtClean="0"/>
          </a:p>
          <a:p>
            <a:r>
              <a:rPr lang="en-US" sz="5100" dirty="0" smtClean="0"/>
              <a:t>Differences from -03</a:t>
            </a:r>
          </a:p>
          <a:p>
            <a:pPr lvl="1"/>
            <a:r>
              <a:rPr lang="en-US" sz="3800" dirty="0" smtClean="0"/>
              <a:t>Structural changes: </a:t>
            </a:r>
            <a:r>
              <a:rPr lang="en-US" sz="3800" dirty="0"/>
              <a:t>Discussion of (deficient) Alternative Approaches is moved to Appendix</a:t>
            </a:r>
          </a:p>
          <a:p>
            <a:pPr lvl="1"/>
            <a:r>
              <a:rPr lang="en-US" sz="3800" dirty="0" smtClean="0"/>
              <a:t>Abstract has been updated to more clearly set the scope of document</a:t>
            </a:r>
          </a:p>
          <a:p>
            <a:pPr lvl="1"/>
            <a:r>
              <a:rPr lang="en-US" sz="3800" dirty="0" smtClean="0"/>
              <a:t>Algorithm descriptions have been clarified; More explicit descriptions and stringent usage of RFC2119 standards recommendation language</a:t>
            </a:r>
            <a:endParaRPr lang="en-US" sz="3800" dirty="0"/>
          </a:p>
          <a:p>
            <a:r>
              <a:rPr lang="en-US" sz="5100" dirty="0" smtClean="0"/>
              <a:t>All are clarifications, not technical updates. No change of function.</a:t>
            </a:r>
          </a:p>
        </p:txBody>
      </p:sp>
    </p:spTree>
    <p:extLst>
      <p:ext uri="{BB962C8B-B14F-4D97-AF65-F5344CB8AC3E}">
        <p14:creationId xmlns:p14="http://schemas.microsoft.com/office/powerpoint/2010/main" val="419509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– Scope Clarification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Complements</a:t>
            </a:r>
            <a:r>
              <a:rPr lang="en-US" dirty="0" smtClean="0"/>
              <a:t> RFC4960 by: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Potentially</a:t>
            </a:r>
            <a:r>
              <a:rPr lang="da-DK" dirty="0"/>
              <a:t> </a:t>
            </a:r>
            <a:r>
              <a:rPr lang="da-DK" dirty="0" smtClean="0"/>
              <a:t>F</a:t>
            </a:r>
            <a:r>
              <a:rPr lang="en-US" dirty="0" smtClean="0"/>
              <a:t>ailed </a:t>
            </a:r>
            <a:r>
              <a:rPr lang="en-US" dirty="0"/>
              <a:t>state </a:t>
            </a:r>
            <a:r>
              <a:rPr lang="en-US" dirty="0" smtClean="0"/>
              <a:t>and </a:t>
            </a:r>
            <a:r>
              <a:rPr lang="en-US" dirty="0"/>
              <a:t>new Quick Failover </a:t>
            </a:r>
            <a:r>
              <a:rPr lang="en-US" dirty="0" smtClean="0"/>
              <a:t>operation </a:t>
            </a:r>
          </a:p>
          <a:p>
            <a:pPr lvl="1"/>
            <a:r>
              <a:rPr lang="en-US" dirty="0" smtClean="0"/>
              <a:t>Alternative</a:t>
            </a:r>
            <a:r>
              <a:rPr lang="da-DK" dirty="0"/>
              <a:t> </a:t>
            </a:r>
            <a:r>
              <a:rPr lang="da-DK" dirty="0" smtClean="0"/>
              <a:t>Permanent </a:t>
            </a:r>
            <a:r>
              <a:rPr lang="da-DK" dirty="0" err="1" smtClean="0"/>
              <a:t>Failover</a:t>
            </a:r>
            <a:r>
              <a:rPr lang="da-DK" dirty="0" smtClean="0"/>
              <a:t> </a:t>
            </a:r>
            <a:r>
              <a:rPr lang="en-US" dirty="0" smtClean="0"/>
              <a:t>Switchover operation mode (Optional</a:t>
            </a:r>
            <a:r>
              <a:rPr lang="en-US" dirty="0" smtClean="0"/>
              <a:t>)</a:t>
            </a:r>
            <a:endParaRPr lang="da-D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Clarifications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Added </a:t>
            </a:r>
            <a:r>
              <a:rPr lang="en-US" dirty="0" smtClean="0"/>
              <a:t>MUST, SHOULD and MAY terms with qualification of </a:t>
            </a:r>
            <a:r>
              <a:rPr lang="en-US" dirty="0" smtClean="0"/>
              <a:t>terms </a:t>
            </a:r>
            <a:r>
              <a:rPr lang="en-US" dirty="0" smtClean="0"/>
              <a:t>used where relevant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Made more explicit descriptions in some places.</a:t>
            </a:r>
            <a:endParaRPr lang="en-US" dirty="0" smtClean="0"/>
          </a:p>
          <a:p>
            <a:r>
              <a:rPr lang="en-US" dirty="0" smtClean="0"/>
              <a:t>Please see draft </a:t>
            </a:r>
            <a:r>
              <a:rPr lang="en-US" dirty="0" smtClean="0"/>
              <a:t>text for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1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Next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draft-ietf-tsvwg-sctp-failover-05 </a:t>
            </a:r>
            <a:r>
              <a:rPr lang="en-US" dirty="0" smtClean="0"/>
              <a:t>is requested for consideration for PS</a:t>
            </a:r>
          </a:p>
          <a:p>
            <a:r>
              <a:rPr lang="en-US" dirty="0" smtClean="0"/>
              <a:t>As the updates are considered to not alter the technical substance then evaluation of the text, </a:t>
            </a:r>
            <a:r>
              <a:rPr lang="en-US" dirty="0" smtClean="0"/>
              <a:t>as it appears after the clarifications and the more stringent standards language following </a:t>
            </a:r>
            <a:r>
              <a:rPr lang="en-US" dirty="0" smtClean="0"/>
              <a:t>RFC2119</a:t>
            </a:r>
            <a:r>
              <a:rPr lang="en-US" smtClean="0"/>
              <a:t>, to be</a:t>
            </a:r>
            <a:r>
              <a:rPr lang="en-US" smtClean="0"/>
              <a:t> </a:t>
            </a:r>
            <a:r>
              <a:rPr lang="en-US" dirty="0" smtClean="0"/>
              <a:t>done as part </a:t>
            </a:r>
            <a:r>
              <a:rPr lang="en-US" smtClean="0"/>
              <a:t>of the WGLC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768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245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Quick Failover Algorithm in SCTP draft-ietf-tsvwg-sctp-failover</vt:lpstr>
      <vt:lpstr>Status</vt:lpstr>
      <vt:lpstr>Abstract – Scope Clarification </vt:lpstr>
      <vt:lpstr>Algorithm Clarifications </vt:lpstr>
      <vt:lpstr>Proposed Next Steps</vt:lpstr>
    </vt:vector>
  </TitlesOfParts>
  <Company>Global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Failover Algorithm in SCTP draft-ietf-tsvwg-sctp-failover</dc:title>
  <dc:creator>Yoshifumi Nishida</dc:creator>
  <cp:lastModifiedBy>Nielsen Karen</cp:lastModifiedBy>
  <cp:revision>15</cp:revision>
  <dcterms:created xsi:type="dcterms:W3CDTF">2014-07-17T05:35:52Z</dcterms:created>
  <dcterms:modified xsi:type="dcterms:W3CDTF">2014-07-20T23:39:48Z</dcterms:modified>
</cp:coreProperties>
</file>