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283" r:id="rId5"/>
    <p:sldId id="284" r:id="rId6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ian Jeff" initials="BRJ" lastIdx="2" clrIdx="0"/>
  <p:cmAuthor id="1" name="eploof" initials="ehp" lastIdx="68" clrIdx="1"/>
  <p:cmAuthor id="2" name="Stuart Waldron" initials="IH" lastIdx="0" clrIdx="2"/>
  <p:cmAuthor id="3" name="Stuart Waldron" initials="" lastIdx="3" clrIdx="3"/>
  <p:cmAuthor id="4" name="Deanna Lau" initials="DL" lastIdx="6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FFFF66"/>
    <a:srgbClr val="FFC000"/>
    <a:srgbClr val="CCECFF"/>
    <a:srgbClr val="99CCFF"/>
    <a:srgbClr val="CCFF99"/>
    <a:srgbClr val="95BACD"/>
    <a:srgbClr val="128C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62" autoAdjust="0"/>
    <p:restoredTop sz="88058" autoAdjust="0"/>
  </p:normalViewPr>
  <p:slideViewPr>
    <p:cSldViewPr snapToGrid="0">
      <p:cViewPr>
        <p:scale>
          <a:sx n="80" d="100"/>
          <a:sy n="80" d="100"/>
        </p:scale>
        <p:origin x="-1032" y="-408"/>
      </p:cViewPr>
      <p:guideLst>
        <p:guide orient="horz"/>
        <p:guide pos="686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132" d="100"/>
          <a:sy n="132" d="100"/>
        </p:scale>
        <p:origin x="-338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2D30EF-8F20-0B47-8B5D-39A8BC29E860}" type="datetimeFigureOut">
              <a:rPr lang="en-US" smtClean="0"/>
              <a:pPr/>
              <a:t>11/10/14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D7AEC5-6202-3E49-9724-6DF8556784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6863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EDD36E-1E02-F241-9611-1F1D9EAAD326}" type="datetimeFigureOut">
              <a:rPr lang="en-US" smtClean="0"/>
              <a:pPr/>
              <a:t>11/10/14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9786E7-EDAB-724E-B5AE-1BDD6B8AC6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683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00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122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3EA85-42D0-4B9D-B22A-6DF7A455CD4B}" type="datetimeFigureOut">
              <a:rPr lang="en-GB" smtClean="0"/>
              <a:t>11/10/14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376ED-3C43-4651-A33A-79DEF118F9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612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3EA85-42D0-4B9D-B22A-6DF7A455CD4B}" type="datetimeFigureOut">
              <a:rPr lang="en-GB" smtClean="0"/>
              <a:t>11/10/14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376ED-3C43-4651-A33A-79DEF118F9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094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7613" y="274638"/>
            <a:ext cx="2741612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561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3EA85-42D0-4B9D-B22A-6DF7A455CD4B}" type="datetimeFigureOut">
              <a:rPr lang="en-GB" smtClean="0"/>
              <a:t>11/10/14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376ED-3C43-4651-A33A-79DEF118F9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618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3EA85-42D0-4B9D-B22A-6DF7A455CD4B}" type="datetimeFigureOut">
              <a:rPr lang="en-GB" smtClean="0"/>
              <a:t>11/10/14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376ED-3C43-4651-A33A-79DEF118F9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354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0025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0025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3EA85-42D0-4B9D-B22A-6DF7A455CD4B}" type="datetimeFigureOut">
              <a:rPr lang="en-GB" smtClean="0"/>
              <a:t>11/10/14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376ED-3C43-4651-A33A-79DEF118F9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549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086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0613" y="1600200"/>
            <a:ext cx="54086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3EA85-42D0-4B9D-B22A-6DF7A455CD4B}" type="datetimeFigureOut">
              <a:rPr lang="en-GB" smtClean="0"/>
              <a:t>11/10/14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376ED-3C43-4651-A33A-79DEF118F9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554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48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4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250" y="1535113"/>
            <a:ext cx="53879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250" y="2174875"/>
            <a:ext cx="53879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3EA85-42D0-4B9D-B22A-6DF7A455CD4B}" type="datetimeFigureOut">
              <a:rPr lang="en-GB" smtClean="0"/>
              <a:t>11/10/14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376ED-3C43-4651-A33A-79DEF118F9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997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3EA85-42D0-4B9D-B22A-6DF7A455CD4B}" type="datetimeFigureOut">
              <a:rPr lang="en-GB" smtClean="0"/>
              <a:t>11/10/14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376ED-3C43-4651-A33A-79DEF118F9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858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3EA85-42D0-4B9D-B22A-6DF7A455CD4B}" type="datetimeFigureOut">
              <a:rPr lang="en-GB" smtClean="0"/>
              <a:t>11/10/14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376ED-3C43-4651-A33A-79DEF118F9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314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002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675" y="273050"/>
            <a:ext cx="68135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002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3EA85-42D0-4B9D-B22A-6DF7A455CD4B}" type="datetimeFigureOut">
              <a:rPr lang="en-GB" smtClean="0"/>
              <a:t>11/10/14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376ED-3C43-4651-A33A-79DEF118F9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849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3612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3612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3612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3EA85-42D0-4B9D-B22A-6DF7A455CD4B}" type="datetimeFigureOut">
              <a:rPr lang="en-GB" smtClean="0"/>
              <a:t>11/10/14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376ED-3C43-4651-A33A-79DEF118F9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138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6962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6962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3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3EA85-42D0-4B9D-B22A-6DF7A455CD4B}" type="datetimeFigureOut">
              <a:rPr lang="en-GB" smtClean="0"/>
              <a:t>11/10/14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013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6013" y="6356350"/>
            <a:ext cx="2843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376ED-3C43-4651-A33A-79DEF118F9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458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tools.ietf.org/html/draft-ietf-dice-profile-0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DTLS Profile</a:t>
            </a:r>
            <a:endParaRPr lang="en-GB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IETF#91</a:t>
            </a:r>
          </a:p>
          <a:p>
            <a:r>
              <a:rPr lang="en-US" dirty="0" smtClean="0"/>
              <a:t>Hannes Tschofenig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090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Status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800" dirty="0" smtClean="0"/>
              <a:t>Latest version: </a:t>
            </a:r>
            <a:r>
              <a:rPr lang="en-GB" sz="2800" dirty="0" smtClean="0">
                <a:hlinkClick r:id="rId2"/>
              </a:rPr>
              <a:t>https</a:t>
            </a:r>
            <a:r>
              <a:rPr lang="en-GB" sz="2800" dirty="0">
                <a:hlinkClick r:id="rId2"/>
              </a:rPr>
              <a:t>://</a:t>
            </a:r>
            <a:r>
              <a:rPr lang="en-GB" sz="2800" dirty="0" smtClean="0">
                <a:hlinkClick r:id="rId2"/>
              </a:rPr>
              <a:t>tools.ietf.org/html/draft-ietf-dice-profile-05</a:t>
            </a:r>
            <a:endParaRPr lang="en-GB" sz="2800" dirty="0" smtClean="0"/>
          </a:p>
          <a:p>
            <a:r>
              <a:rPr lang="en-GB" sz="2800" dirty="0" smtClean="0"/>
              <a:t>Addressed review comments from Michael St. Johns</a:t>
            </a:r>
          </a:p>
          <a:p>
            <a:r>
              <a:rPr lang="en-US" sz="2800" dirty="0" smtClean="0"/>
              <a:t>Changes included: </a:t>
            </a:r>
          </a:p>
          <a:p>
            <a:pPr lvl="1"/>
            <a:r>
              <a:rPr lang="en-US" sz="2400" dirty="0" smtClean="0"/>
              <a:t>Updated references </a:t>
            </a:r>
          </a:p>
          <a:p>
            <a:pPr lvl="1"/>
            <a:r>
              <a:rPr lang="en-US" sz="2400" dirty="0" smtClean="0"/>
              <a:t>Improved wording regarding certificate depth, </a:t>
            </a:r>
          </a:p>
          <a:p>
            <a:pPr lvl="1"/>
            <a:r>
              <a:rPr lang="en-US" sz="2400" dirty="0" smtClean="0"/>
              <a:t>Clarification that </a:t>
            </a:r>
            <a:r>
              <a:rPr lang="en-GB" sz="2400" dirty="0"/>
              <a:t>SHA-256 </a:t>
            </a:r>
            <a:r>
              <a:rPr lang="en-GB" sz="2400" dirty="0" smtClean="0"/>
              <a:t>implementation is needed due to PRF construction, PSK identity exchange and identity hint exchange.</a:t>
            </a:r>
          </a:p>
          <a:p>
            <a:pPr lvl="1"/>
            <a:r>
              <a:rPr lang="en-US" sz="2400" dirty="0" smtClean="0"/>
              <a:t>Added reference to RFC 7228 for terminology. </a:t>
            </a:r>
          </a:p>
          <a:p>
            <a:r>
              <a:rPr lang="en-US" sz="2800" dirty="0"/>
              <a:t>Diff: https://tools.ietf.org/rfcdiff?url2=draft-ietf-dice-profile-05.txt</a:t>
            </a:r>
          </a:p>
          <a:p>
            <a:r>
              <a:rPr lang="en-US" sz="2800" dirty="0" smtClean="0"/>
              <a:t>Proposal to start WGLC to finalize the work.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53261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127C8FD0C247408111440930250F97" ma:contentTypeVersion="0" ma:contentTypeDescription="Create a new document." ma:contentTypeScope="" ma:versionID="aa2fb008f96e1ff92d105d1384f9f61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E6E82D6-7FB8-4D99-A7B6-3C5BB1D894B9}">
  <ds:schemaRefs>
    <ds:schemaRef ds:uri="http://schemas.microsoft.com/office/2006/documentManagement/types"/>
    <ds:schemaRef ds:uri="http://purl.org/dc/dcmitype/"/>
    <ds:schemaRef ds:uri="http://purl.org/dc/terms/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9C777C69-0744-4BF3-8514-FB149EBD224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6F761F-DCF0-4C1C-9C3B-C9DAE6D8FB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3946</TotalTime>
  <Words>108</Words>
  <Application>Microsoft Macintosh PowerPoint</Application>
  <PresentationFormat>Custom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Custom Design</vt:lpstr>
      <vt:lpstr>DTLS Profile</vt:lpstr>
      <vt:lpstr>Status</vt:lpstr>
    </vt:vector>
  </TitlesOfParts>
  <Company>ARM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Keynote Presentation template</dc:title>
  <dc:creator>Stuart Waldron</dc:creator>
  <cp:lastModifiedBy>Dorothy Gellert</cp:lastModifiedBy>
  <cp:revision>294</cp:revision>
  <dcterms:created xsi:type="dcterms:W3CDTF">2012-09-17T13:33:29Z</dcterms:created>
  <dcterms:modified xsi:type="dcterms:W3CDTF">2014-11-10T21:08:22Z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0x010100FC127C8FD0C247408111440930250F97</vt:lpwstr>
  </property>
  <property fmtid="{D5CDD505-2E9C-101B-9397-08002B2CF9AE}" pid="3" name="_dlc_DocIdItemGuid">
    <vt:lpwstr>570c4816-347d-4628-a92b-3888a0a44421</vt:lpwstr>
  </property>
  <property fmtid="{D5CDD505-2E9C-101B-9397-08002B2CF9AE}" pid="4" name="vti_description">
    <vt:lpwstr/>
  </property>
</Properties>
</file>