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FF00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AB64-7704-4FCB-A754-9B0D55914061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6356350"/>
            <a:ext cx="970154" cy="365125"/>
          </a:xfrm>
        </p:spPr>
        <p:txBody>
          <a:bodyPr/>
          <a:lstStyle/>
          <a:p>
            <a:fld id="{F6509546-6F7A-4D6C-985D-3AEE2406668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juniper_reverse_rgb_blue_1800x600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white">
          <a:xfrm>
            <a:off x="7523354" y="6281396"/>
            <a:ext cx="1733850" cy="57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088887" cy="365125"/>
          </a:xfrm>
        </p:spPr>
        <p:txBody>
          <a:bodyPr/>
          <a:lstStyle/>
          <a:p>
            <a:pPr>
              <a:defRPr/>
            </a:pPr>
            <a:fld id="{D50B4C6D-7B4F-488E-8100-2B15F20BBF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 descr="juniper_reverse_rgb_blue_1800x600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white">
          <a:xfrm>
            <a:off x="7523354" y="6281396"/>
            <a:ext cx="1733850" cy="57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055697" cy="365125"/>
          </a:xfrm>
        </p:spPr>
        <p:txBody>
          <a:bodyPr/>
          <a:lstStyle/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 descr="juniper_reverse_rgb_blue_1800x600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white">
          <a:xfrm>
            <a:off x="7523354" y="6281396"/>
            <a:ext cx="1733850" cy="57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110973" cy="365125"/>
          </a:xfrm>
        </p:spPr>
        <p:txBody>
          <a:bodyPr/>
          <a:lstStyle/>
          <a:p>
            <a:pPr>
              <a:defRPr/>
            </a:pPr>
            <a:fld id="{90196318-54E0-4561-B3CC-BB9FA62453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10" descr="juniper_black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47808" y="6494878"/>
            <a:ext cx="1111250" cy="3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juniper_reverse_rgb_blue_1800x600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white">
          <a:xfrm>
            <a:off x="7523354" y="6281396"/>
            <a:ext cx="1733850" cy="57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2824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721F6D0-1975-4428-95BE-7585CF4EEF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Labeled ARP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draft-</a:t>
            </a:r>
            <a:r>
              <a:rPr lang="en-US" dirty="0" err="1" smtClean="0"/>
              <a:t>kompella</a:t>
            </a:r>
            <a:r>
              <a:rPr lang="en-US" dirty="0" smtClean="0"/>
              <a:t>-</a:t>
            </a:r>
            <a:r>
              <a:rPr lang="en-US" dirty="0" err="1" smtClean="0"/>
              <a:t>mpls-larp</a:t>
            </a:r>
            <a:endParaRPr lang="en-US" dirty="0" smtClean="0"/>
          </a:p>
          <a:p>
            <a:r>
              <a:rPr lang="en-US" dirty="0" smtClean="0"/>
              <a:t>Kireeti Kompella, </a:t>
            </a:r>
            <a:r>
              <a:rPr lang="en-US" dirty="0" err="1" smtClean="0"/>
              <a:t>Balaji</a:t>
            </a:r>
            <a:r>
              <a:rPr lang="en-US" dirty="0" smtClean="0"/>
              <a:t> </a:t>
            </a:r>
            <a:r>
              <a:rPr lang="en-US" dirty="0" err="1" smtClean="0"/>
              <a:t>Rajagopalan</a:t>
            </a:r>
            <a:endParaRPr lang="en-US" dirty="0" smtClean="0"/>
          </a:p>
          <a:p>
            <a:r>
              <a:rPr lang="en-US" dirty="0" smtClean="0"/>
              <a:t>George Swallow</a:t>
            </a:r>
          </a:p>
          <a:p>
            <a:r>
              <a:rPr lang="en-US" dirty="0" smtClean="0"/>
              <a:t>IETF 91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3687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to L-ARP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New author – George Swallow</a:t>
            </a:r>
          </a:p>
          <a:p>
            <a:r>
              <a:rPr lang="en-US" sz="2800" dirty="0" smtClean="0"/>
              <a:t>Broke out “hardware address” into separate “TLVs”</a:t>
            </a:r>
          </a:p>
          <a:p>
            <a:pPr lvl="1"/>
            <a:r>
              <a:rPr lang="en-US" sz="2400" dirty="0" smtClean="0"/>
              <a:t>Hardware Address has Ethernet MAC</a:t>
            </a:r>
          </a:p>
          <a:p>
            <a:pPr lvl="1"/>
            <a:r>
              <a:rPr lang="en-US" sz="2400" dirty="0" smtClean="0"/>
              <a:t>One “TLV” has label stack</a:t>
            </a:r>
          </a:p>
          <a:p>
            <a:pPr lvl="1"/>
            <a:r>
              <a:rPr lang="en-US" sz="2400" dirty="0" smtClean="0"/>
              <a:t>Another “TLV” has metric</a:t>
            </a:r>
          </a:p>
          <a:p>
            <a:r>
              <a:rPr lang="en-US" sz="2800" dirty="0" smtClean="0"/>
              <a:t>Each label in the stack has its own bits to say what attributes it supports</a:t>
            </a:r>
          </a:p>
          <a:p>
            <a:pPr lvl="1"/>
            <a:r>
              <a:rPr lang="en-US" dirty="0" smtClean="0"/>
              <a:t>Right now, there is only EL capability</a:t>
            </a:r>
          </a:p>
          <a:p>
            <a:pPr lvl="1"/>
            <a:r>
              <a:rPr lang="en-US" dirty="0" smtClean="0"/>
              <a:t>In the f</a:t>
            </a:r>
            <a:r>
              <a:rPr lang="en-US" dirty="0" smtClean="0"/>
              <a:t>uture, may add ECN</a:t>
            </a:r>
            <a:r>
              <a:rPr lang="en-US" dirty="0"/>
              <a:t> </a:t>
            </a:r>
            <a:r>
              <a:rPr lang="en-US" dirty="0" smtClean="0"/>
              <a:t>capability,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51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Restart semantics</a:t>
            </a:r>
          </a:p>
          <a:p>
            <a:r>
              <a:rPr lang="en-US" dirty="0" smtClean="0"/>
              <a:t>Client-server synchronization</a:t>
            </a:r>
          </a:p>
          <a:p>
            <a:r>
              <a:rPr lang="en-US" dirty="0" smtClean="0"/>
              <a:t>Scaling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92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Would like feedback from WG on:</a:t>
            </a:r>
          </a:p>
          <a:p>
            <a:r>
              <a:rPr lang="en-US" dirty="0" smtClean="0"/>
              <a:t>Functionality to be added</a:t>
            </a:r>
          </a:p>
          <a:p>
            <a:r>
              <a:rPr lang="en-US" dirty="0" smtClean="0"/>
              <a:t>Information format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341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MPLS fabric draft will be published “soon”</a:t>
            </a:r>
          </a:p>
          <a:p>
            <a:pPr lvl="1"/>
            <a:r>
              <a:rPr lang="en-US" dirty="0" smtClean="0"/>
              <a:t>Goal is to describe how MPLS can be used as a fabric, say in a Data Center</a:t>
            </a:r>
          </a:p>
          <a:p>
            <a:pPr lvl="1"/>
            <a:r>
              <a:rPr lang="en-US" dirty="0" smtClean="0"/>
              <a:t>Will provide some motivation for L-ARP</a:t>
            </a:r>
          </a:p>
          <a:p>
            <a:pPr lvl="1"/>
            <a:r>
              <a:rPr lang="en-US" dirty="0" smtClean="0"/>
              <a:t>but will allow other signaling mechanisms too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25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16377</TotalTime>
  <Words>159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Black</vt:lpstr>
      <vt:lpstr> Labeled ARP</vt:lpstr>
      <vt:lpstr>Updates to L-ARP draft</vt:lpstr>
      <vt:lpstr>Next Update</vt:lpstr>
      <vt:lpstr>Future Updates</vt:lpstr>
      <vt:lpstr>Associated Work</vt:lpstr>
    </vt:vector>
  </TitlesOfParts>
  <Company>Contrail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Resilient MPLS Rings</dc:title>
  <dc:creator>Kireeti Kompella</dc:creator>
  <cp:lastModifiedBy>Kireeti Kompella</cp:lastModifiedBy>
  <cp:revision>101</cp:revision>
  <dcterms:created xsi:type="dcterms:W3CDTF">2014-05-16T06:52:55Z</dcterms:created>
  <dcterms:modified xsi:type="dcterms:W3CDTF">2014-11-10T06:35:26Z</dcterms:modified>
</cp:coreProperties>
</file>