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2" r:id="rId5"/>
    <p:sldId id="257" r:id="rId6"/>
    <p:sldId id="263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9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E3AD41-1697-FB41-BF5E-A20C5720D936}" type="datetimeFigureOut">
              <a:rPr lang="en-US" smtClean="0"/>
              <a:t>3/23/15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A0098-A099-2842-B223-261B39311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4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original set of milestones says we ought to be wrapping up right about now.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A0098-A099-2842-B223-261B39311FF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454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A0098-A099-2842-B223-261B39311FF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172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4B71-7CFC-4146-8010-7EA3A0BF95A9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B2E9C-33C8-014D-BACC-80E45DE31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29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4B71-7CFC-4146-8010-7EA3A0BF95A9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B2E9C-33C8-014D-BACC-80E45DE31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182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4B71-7CFC-4146-8010-7EA3A0BF95A9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B2E9C-33C8-014D-BACC-80E45DE31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240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4B71-7CFC-4146-8010-7EA3A0BF95A9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B2E9C-33C8-014D-BACC-80E45DE31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388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4B71-7CFC-4146-8010-7EA3A0BF95A9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B2E9C-33C8-014D-BACC-80E45DE31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842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4B71-7CFC-4146-8010-7EA3A0BF95A9}" type="datetimeFigureOut">
              <a:rPr lang="en-US" smtClean="0"/>
              <a:t>3/23/15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B2E9C-33C8-014D-BACC-80E45DE31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086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4B71-7CFC-4146-8010-7EA3A0BF95A9}" type="datetimeFigureOut">
              <a:rPr lang="en-US" smtClean="0"/>
              <a:t>3/23/15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B2E9C-33C8-014D-BACC-80E45DE31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9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4B71-7CFC-4146-8010-7EA3A0BF95A9}" type="datetimeFigureOut">
              <a:rPr lang="en-US" smtClean="0"/>
              <a:t>3/23/15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B2E9C-33C8-014D-BACC-80E45DE31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712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4B71-7CFC-4146-8010-7EA3A0BF95A9}" type="datetimeFigureOut">
              <a:rPr lang="en-US" smtClean="0"/>
              <a:t>3/23/15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B2E9C-33C8-014D-BACC-80E45DE31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110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4B71-7CFC-4146-8010-7EA3A0BF95A9}" type="datetimeFigureOut">
              <a:rPr lang="en-US" smtClean="0"/>
              <a:t>3/23/15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B2E9C-33C8-014D-BACC-80E45DE31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531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24B71-7CFC-4146-8010-7EA3A0BF95A9}" type="datetimeFigureOut">
              <a:rPr lang="en-US" smtClean="0"/>
              <a:t>3/23/15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B2E9C-33C8-014D-BACC-80E45DE31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83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24B71-7CFC-4146-8010-7EA3A0BF95A9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B2E9C-33C8-014D-BACC-80E45DE31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29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SACM Scope Discussion</a:t>
            </a:r>
            <a:br>
              <a:rPr lang="en-US" dirty="0" smtClean="0"/>
            </a:br>
            <a:r>
              <a:rPr lang="en-US" dirty="0" smtClean="0"/>
              <a:t>IETF-92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March 23, 2015</a:t>
            </a:r>
          </a:p>
          <a:p>
            <a:r>
              <a:rPr lang="en-US" dirty="0" smtClean="0"/>
              <a:t>Dave </a:t>
            </a:r>
            <a:r>
              <a:rPr lang="en-US" dirty="0" err="1" smtClean="0"/>
              <a:t>Waltermire</a:t>
            </a:r>
            <a:endParaRPr lang="en-US" dirty="0" smtClean="0"/>
          </a:p>
          <a:p>
            <a:r>
              <a:rPr lang="en-US" dirty="0" smtClean="0"/>
              <a:t>Adam Montville</a:t>
            </a:r>
          </a:p>
        </p:txBody>
      </p:sp>
    </p:spTree>
    <p:extLst>
      <p:ext uri="{BB962C8B-B14F-4D97-AF65-F5344CB8AC3E}">
        <p14:creationId xmlns:p14="http://schemas.microsoft.com/office/powerpoint/2010/main" val="108839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Targeting by endpoint class became a point of discussion</a:t>
            </a:r>
          </a:p>
          <a:p>
            <a:r>
              <a:rPr lang="en-US" dirty="0" smtClean="0"/>
              <a:t>Class </a:t>
            </a:r>
            <a:r>
              <a:rPr lang="en-US" dirty="0" smtClean="0"/>
              <a:t>of endpoint may effect which attributes can be relied on for identifying that endpoint</a:t>
            </a:r>
          </a:p>
          <a:p>
            <a:r>
              <a:rPr lang="en-US" dirty="0" smtClean="0"/>
              <a:t>Seemed to be consensus within that design team to agree on defining endpoint </a:t>
            </a:r>
            <a:r>
              <a:rPr lang="en-US" dirty="0" smtClean="0"/>
              <a:t>classes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266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Paraphrased SACM’s </a:t>
            </a:r>
            <a:r>
              <a:rPr lang="en-US" dirty="0" smtClean="0"/>
              <a:t>Charter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Collect</a:t>
            </a:r>
            <a:r>
              <a:rPr lang="en-US" dirty="0" smtClean="0"/>
              <a:t> and </a:t>
            </a:r>
            <a:r>
              <a:rPr lang="en-US" b="1" dirty="0" smtClean="0"/>
              <a:t>verify </a:t>
            </a:r>
            <a:r>
              <a:rPr lang="en-US" dirty="0" smtClean="0"/>
              <a:t>security configurations</a:t>
            </a:r>
            <a:endParaRPr lang="en-US" dirty="0" smtClean="0"/>
          </a:p>
          <a:p>
            <a:r>
              <a:rPr lang="en-US" dirty="0" smtClean="0"/>
              <a:t>First </a:t>
            </a:r>
            <a:r>
              <a:rPr lang="en-US" dirty="0" smtClean="0"/>
              <a:t>address </a:t>
            </a:r>
            <a:r>
              <a:rPr lang="en-US" b="1" dirty="0" smtClean="0"/>
              <a:t>enterprise use cases </a:t>
            </a:r>
            <a:r>
              <a:rPr lang="en-US" dirty="0" smtClean="0"/>
              <a:t>for endpoint posture assessment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420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SACM Goals Are To Define: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set of standards to enable assessment of endpoint posture [in the enterprise context].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set of standards for interacting with repositories of content related to assessment of endpoint posture [in the enterprise context].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283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Let’s Categorize Devices And Pick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Traditional</a:t>
            </a:r>
          </a:p>
          <a:p>
            <a:r>
              <a:rPr lang="en-US" dirty="0" smtClean="0"/>
              <a:t>Mobile</a:t>
            </a:r>
          </a:p>
          <a:p>
            <a:r>
              <a:rPr lang="en-US" dirty="0" smtClean="0"/>
              <a:t>Network Devices</a:t>
            </a:r>
          </a:p>
          <a:p>
            <a:r>
              <a:rPr lang="en-US" dirty="0" smtClean="0"/>
              <a:t>Constrained (e.g. ICS, </a:t>
            </a:r>
            <a:r>
              <a:rPr lang="en-US" dirty="0" err="1" smtClean="0"/>
              <a:t>IoT</a:t>
            </a:r>
            <a:r>
              <a:rPr lang="en-US" dirty="0" smtClean="0"/>
              <a:t>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29475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material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549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RFC 5209: Endpoint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Any computing device that can be connected to a network.  Such devices normally are associated with a particular link layer address before joining the network and potentially an IP address once on the network.  This includes: laptops, desktops, servers, cell phones, or any device that may have an IP address.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336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RFC 5209: Posture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Configuration</a:t>
            </a:r>
            <a:r>
              <a:rPr lang="en-US" dirty="0" smtClean="0"/>
              <a:t> and/or status of hardware or software on an endpoint as it pertains to an organization’s security policy.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272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239</Words>
  <Application>Microsoft Macintosh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SACM Scope Discussion IETF-92 Meeting</vt:lpstr>
      <vt:lpstr>Background</vt:lpstr>
      <vt:lpstr>Paraphrased SACM’s Charter</vt:lpstr>
      <vt:lpstr>SACM Goals Are To Define:</vt:lpstr>
      <vt:lpstr>Let’s Categorize Devices And Pick</vt:lpstr>
      <vt:lpstr>Supporting material</vt:lpstr>
      <vt:lpstr>RFC 5209: Endpoint Definition</vt:lpstr>
      <vt:lpstr>RFC 5209: Posture Definition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Milestone Discussion</dc:title>
  <dc:creator>Adam Montville</dc:creator>
  <cp:lastModifiedBy>Adam Montville</cp:lastModifiedBy>
  <cp:revision>9</cp:revision>
  <dcterms:created xsi:type="dcterms:W3CDTF">2014-11-14T14:53:52Z</dcterms:created>
  <dcterms:modified xsi:type="dcterms:W3CDTF">2015-03-23T12:03:25Z</dcterms:modified>
</cp:coreProperties>
</file>