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5"/>
  </p:notesMasterIdLst>
  <p:handoutMasterIdLst>
    <p:handoutMasterId r:id="rId6"/>
  </p:handoutMasterIdLst>
  <p:sldIdLst>
    <p:sldId id="257" r:id="rId2"/>
    <p:sldId id="283" r:id="rId3"/>
    <p:sldId id="282" r:id="rId4"/>
  </p:sldIdLst>
  <p:sldSz cx="9144000" cy="6858000" type="screen4x3"/>
  <p:notesSz cx="6858000" cy="9144000"/>
  <p:defaultTextStyle>
    <a:defPPr>
      <a:defRPr lang="en-GB"/>
    </a:defPPr>
    <a:lvl1pPr algn="l" defTabSz="449263" rtl="0" eaLnBrk="0" fontAlgn="base" hangingPunct="0">
      <a:spcBef>
        <a:spcPct val="0"/>
      </a:spcBef>
      <a:spcAft>
        <a:spcPct val="0"/>
      </a:spcAft>
      <a:defRPr sz="2400" kern="1200">
        <a:solidFill>
          <a:schemeClr val="bg1"/>
        </a:solidFill>
        <a:latin typeface="Arial" charset="0"/>
        <a:ea typeface="MS PGothic" charset="0"/>
        <a:cs typeface="MS PGothic" charset="0"/>
      </a:defRPr>
    </a:lvl1pPr>
    <a:lvl2pPr marL="742950" indent="-285750" algn="l" defTabSz="449263" rtl="0" eaLnBrk="0" fontAlgn="base" hangingPunct="0">
      <a:spcBef>
        <a:spcPct val="0"/>
      </a:spcBef>
      <a:spcAft>
        <a:spcPct val="0"/>
      </a:spcAft>
      <a:defRPr sz="2400" kern="1200">
        <a:solidFill>
          <a:schemeClr val="bg1"/>
        </a:solidFill>
        <a:latin typeface="Arial" charset="0"/>
        <a:ea typeface="MS PGothic" charset="0"/>
        <a:cs typeface="MS PGothic" charset="0"/>
      </a:defRPr>
    </a:lvl2pPr>
    <a:lvl3pPr marL="1143000" indent="-228600" algn="l" defTabSz="449263" rtl="0" eaLnBrk="0" fontAlgn="base" hangingPunct="0">
      <a:spcBef>
        <a:spcPct val="0"/>
      </a:spcBef>
      <a:spcAft>
        <a:spcPct val="0"/>
      </a:spcAft>
      <a:defRPr sz="2400" kern="1200">
        <a:solidFill>
          <a:schemeClr val="bg1"/>
        </a:solidFill>
        <a:latin typeface="Arial" charset="0"/>
        <a:ea typeface="MS PGothic" charset="0"/>
        <a:cs typeface="MS PGothic" charset="0"/>
      </a:defRPr>
    </a:lvl3pPr>
    <a:lvl4pPr marL="1600200" indent="-228600" algn="l" defTabSz="449263" rtl="0" eaLnBrk="0" fontAlgn="base" hangingPunct="0">
      <a:spcBef>
        <a:spcPct val="0"/>
      </a:spcBef>
      <a:spcAft>
        <a:spcPct val="0"/>
      </a:spcAft>
      <a:defRPr sz="2400" kern="1200">
        <a:solidFill>
          <a:schemeClr val="bg1"/>
        </a:solidFill>
        <a:latin typeface="Arial" charset="0"/>
        <a:ea typeface="MS PGothic" charset="0"/>
        <a:cs typeface="MS PGothic" charset="0"/>
      </a:defRPr>
    </a:lvl4pPr>
    <a:lvl5pPr marL="2057400" indent="-228600" algn="l" defTabSz="449263" rtl="0" eaLnBrk="0" fontAlgn="base" hangingPunct="0">
      <a:spcBef>
        <a:spcPct val="0"/>
      </a:spcBef>
      <a:spcAft>
        <a:spcPct val="0"/>
      </a:spcAft>
      <a:defRPr sz="2400" kern="1200">
        <a:solidFill>
          <a:schemeClr val="bg1"/>
        </a:solidFill>
        <a:latin typeface="Arial" charset="0"/>
        <a:ea typeface="MS PGothic" charset="0"/>
        <a:cs typeface="MS PGothic" charset="0"/>
      </a:defRPr>
    </a:lvl5pPr>
    <a:lvl6pPr marL="2286000" algn="l" defTabSz="457200" rtl="0" eaLnBrk="1" latinLnBrk="0" hangingPunct="1">
      <a:defRPr sz="2400" kern="1200">
        <a:solidFill>
          <a:schemeClr val="bg1"/>
        </a:solidFill>
        <a:latin typeface="Arial" charset="0"/>
        <a:ea typeface="MS PGothic" charset="0"/>
        <a:cs typeface="MS PGothic" charset="0"/>
      </a:defRPr>
    </a:lvl6pPr>
    <a:lvl7pPr marL="2743200" algn="l" defTabSz="457200" rtl="0" eaLnBrk="1" latinLnBrk="0" hangingPunct="1">
      <a:defRPr sz="2400" kern="1200">
        <a:solidFill>
          <a:schemeClr val="bg1"/>
        </a:solidFill>
        <a:latin typeface="Arial" charset="0"/>
        <a:ea typeface="MS PGothic" charset="0"/>
        <a:cs typeface="MS PGothic" charset="0"/>
      </a:defRPr>
    </a:lvl7pPr>
    <a:lvl8pPr marL="3200400" algn="l" defTabSz="457200" rtl="0" eaLnBrk="1" latinLnBrk="0" hangingPunct="1">
      <a:defRPr sz="2400" kern="1200">
        <a:solidFill>
          <a:schemeClr val="bg1"/>
        </a:solidFill>
        <a:latin typeface="Arial" charset="0"/>
        <a:ea typeface="MS PGothic" charset="0"/>
        <a:cs typeface="MS PGothic" charset="0"/>
      </a:defRPr>
    </a:lvl8pPr>
    <a:lvl9pPr marL="3657600" algn="l" defTabSz="457200" rtl="0" eaLnBrk="1" latinLnBrk="0" hangingPunct="1">
      <a:defRPr sz="2400" kern="1200">
        <a:solidFill>
          <a:schemeClr val="bg1"/>
        </a:solidFill>
        <a:latin typeface="Arial" charset="0"/>
        <a:ea typeface="MS PGothic" charset="0"/>
        <a:cs typeface="MS PGothic"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888" y="-96"/>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notesMaster" Target="notesMasters/notesMaster1.xml"/><Relationship Id="rId6" Type="http://schemas.openxmlformats.org/officeDocument/2006/relationships/handoutMaster" Target="handoutMasters/handout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buClr>
                <a:srgbClr val="000000"/>
              </a:buClr>
              <a:buSzPct val="100000"/>
              <a:buFont typeface="Times New Roman" charset="0"/>
              <a:buNone/>
              <a:defRPr sz="1200">
                <a:latin typeface="Arial" charset="0"/>
                <a:ea typeface="ＭＳ Ｐゴシック" charset="0"/>
                <a:cs typeface="ＭＳ Ｐゴシック" charset="0"/>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buClr>
                <a:srgbClr val="000000"/>
              </a:buClr>
              <a:buSzPct val="100000"/>
              <a:buFont typeface="Times New Roman" charset="0"/>
              <a:buNone/>
              <a:defRPr sz="1200"/>
            </a:lvl1pPr>
          </a:lstStyle>
          <a:p>
            <a:pPr>
              <a:defRPr/>
            </a:pPr>
            <a:fld id="{DE97C849-97FC-6A47-BE95-417DAAA8707F}" type="datetimeFigureOut">
              <a:rPr lang="en-US"/>
              <a:pPr>
                <a:defRPr/>
              </a:pPr>
              <a:t>3/9/18</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0" hangingPunct="0">
              <a:buClr>
                <a:srgbClr val="000000"/>
              </a:buClr>
              <a:buSzPct val="100000"/>
              <a:buFont typeface="Times New Roman" charset="0"/>
              <a:buNone/>
              <a:defRPr sz="1200">
                <a:latin typeface="Arial" charset="0"/>
                <a:ea typeface="ＭＳ Ｐゴシック" charset="0"/>
                <a:cs typeface="ＭＳ Ｐゴシック" charset="0"/>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buClr>
                <a:srgbClr val="000000"/>
              </a:buClr>
              <a:buSzPct val="100000"/>
              <a:buFont typeface="Times New Roman" charset="0"/>
              <a:buNone/>
              <a:defRPr sz="1200"/>
            </a:lvl1pPr>
          </a:lstStyle>
          <a:p>
            <a:pPr>
              <a:defRPr/>
            </a:pPr>
            <a:fld id="{F262C7BF-AC9F-8E47-8A1C-86F64E83F50A}" type="slidenum">
              <a:rPr lang="en-US"/>
              <a:pPr>
                <a:defRPr/>
              </a:pPr>
              <a:t>‹#›</a:t>
            </a:fld>
            <a:endParaRPr lang="en-GB"/>
          </a:p>
        </p:txBody>
      </p:sp>
    </p:spTree>
    <p:extLst>
      <p:ext uri="{BB962C8B-B14F-4D97-AF65-F5344CB8AC3E}">
        <p14:creationId xmlns:p14="http://schemas.microsoft.com/office/powerpoint/2010/main" val="3080806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AutoShape 1"/>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buClr>
                <a:srgbClr val="000000"/>
              </a:buClr>
              <a:buSzPct val="100000"/>
              <a:buFont typeface="Times New Roman" charset="0"/>
              <a:buNone/>
            </a:pPr>
            <a:endParaRPr lang="en-US"/>
          </a:p>
        </p:txBody>
      </p:sp>
      <p:sp>
        <p:nvSpPr>
          <p:cNvPr id="14339" name="Text Box 2"/>
          <p:cNvSpPr txBox="1">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buClr>
                <a:srgbClr val="000000"/>
              </a:buClr>
              <a:buSzPct val="100000"/>
              <a:buFont typeface="Times New Roman" charset="0"/>
              <a:buNone/>
            </a:pPr>
            <a:endParaRPr lang="en-US"/>
          </a:p>
        </p:txBody>
      </p:sp>
      <p:sp>
        <p:nvSpPr>
          <p:cNvPr id="14340" name="Text Box 3"/>
          <p:cNvSpPr txBox="1">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buClr>
                <a:srgbClr val="000000"/>
              </a:buClr>
              <a:buSzPct val="100000"/>
              <a:buFont typeface="Times New Roman" charset="0"/>
              <a:buNone/>
            </a:pPr>
            <a:endParaRPr lang="en-US"/>
          </a:p>
        </p:txBody>
      </p:sp>
      <p:sp>
        <p:nvSpPr>
          <p:cNvPr id="14341" name="Rectangle 4"/>
          <p:cNvSpPr>
            <a:spLocks noGrp="1" noRot="1" noChangeAspect="1" noChangeArrowheads="1"/>
          </p:cNvSpPr>
          <p:nvPr>
            <p:ph type="sldImg"/>
          </p:nvPr>
        </p:nvSpPr>
        <p:spPr bwMode="auto">
          <a:xfrm>
            <a:off x="1143000" y="685800"/>
            <a:ext cx="4570413" cy="3427413"/>
          </a:xfrm>
          <a:prstGeom prst="rect">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 name="Rectangle 5"/>
          <p:cNvSpPr>
            <a:spLocks noGrp="1" noChangeArrowheads="1"/>
          </p:cNvSpPr>
          <p:nvPr>
            <p:ph type="body"/>
          </p:nvPr>
        </p:nvSpPr>
        <p:spPr bwMode="auto">
          <a:xfrm>
            <a:off x="914400" y="4343400"/>
            <a:ext cx="5027613" cy="4113213"/>
          </a:xfrm>
          <a:prstGeom prst="rect">
            <a:avLst/>
          </a:prstGeom>
          <a:noFill/>
          <a:ln>
            <a:noFill/>
          </a:ln>
          <a:effectLst/>
          <a:extLst/>
        </p:spPr>
        <p:txBody>
          <a:bodyPr vert="horz" wrap="square" lIns="90000" tIns="46800" rIns="90000" bIns="46800" numCol="1" anchor="t" anchorCtr="0" compatLnSpc="1">
            <a:prstTxWarp prst="textNoShape">
              <a:avLst/>
            </a:prstTxWarp>
          </a:bodyPr>
          <a:lstStyle/>
          <a:p>
            <a:pPr lvl="0"/>
            <a:endParaRPr lang="en-US" noProof="0"/>
          </a:p>
        </p:txBody>
      </p:sp>
      <p:sp>
        <p:nvSpPr>
          <p:cNvPr id="14343" name="Text Box 6"/>
          <p:cNvSpPr txBox="1">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buClr>
                <a:srgbClr val="000000"/>
              </a:buClr>
              <a:buSzPct val="100000"/>
              <a:buFont typeface="Times New Roman" charset="0"/>
              <a:buNone/>
            </a:pPr>
            <a:endParaRPr lang="en-US"/>
          </a:p>
        </p:txBody>
      </p:sp>
      <p:sp>
        <p:nvSpPr>
          <p:cNvPr id="3" name="Rectangle 7"/>
          <p:cNvSpPr>
            <a:spLocks noGrp="1" noChangeArrowheads="1"/>
          </p:cNvSpPr>
          <p:nvPr>
            <p:ph type="sldNum"/>
          </p:nvPr>
        </p:nvSpPr>
        <p:spPr bwMode="auto">
          <a:xfrm>
            <a:off x="3886200" y="8686800"/>
            <a:ext cx="2970213" cy="455613"/>
          </a:xfrm>
          <a:prstGeom prst="rect">
            <a:avLst/>
          </a:prstGeom>
          <a:noFill/>
          <a:ln>
            <a:noFill/>
          </a:ln>
          <a:effectLst/>
          <a:extLst/>
        </p:spPr>
        <p:txBody>
          <a:bodyPr vert="horz" wrap="square" lIns="90000" tIns="46800" rIns="90000" bIns="46800" numCol="1" anchor="b" anchorCtr="0" compatLnSpc="1">
            <a:prstTxWarp prst="textNoShape">
              <a:avLst/>
            </a:prstTxWarp>
          </a:bodyPr>
          <a:lstStyle>
            <a:lvl1pPr algn="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defRPr>
            </a:lvl1pPr>
          </a:lstStyle>
          <a:p>
            <a:pPr>
              <a:defRPr/>
            </a:pPr>
            <a:fld id="{333CD394-853E-0449-AFC6-BA577BB345D6}" type="slidenum">
              <a:rPr lang="en-US"/>
              <a:pPr>
                <a:defRPr/>
              </a:pPr>
              <a:t>‹#›</a:t>
            </a:fld>
            <a:endParaRPr lang="en-US"/>
          </a:p>
        </p:txBody>
      </p:sp>
    </p:spTree>
    <p:extLst>
      <p:ext uri="{BB962C8B-B14F-4D97-AF65-F5344CB8AC3E}">
        <p14:creationId xmlns:p14="http://schemas.microsoft.com/office/powerpoint/2010/main" val="163657794"/>
      </p:ext>
    </p:extLst>
  </p:cSld>
  <p:clrMap bg1="lt1" tx1="dk1" bg2="lt2" tx2="dk2" accent1="accent1" accent2="accent2" accent3="accent3" accent4="accent4" accent5="accent5" accent6="accent6" hlink="hlink" folHlink="folHlink"/>
  <p:hf hdr="0" ftr="0" dt="0"/>
  <p:notesStyle>
    <a:lvl1pPr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MS PGothic" panose="020B0600070205080204" pitchFamily="34" charset="-128"/>
        <a:cs typeface="MS PGothic" charset="0"/>
      </a:defRPr>
    </a:lvl1pPr>
    <a:lvl2pPr marL="742950" indent="-28575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MS PGothic" panose="020B0600070205080204" pitchFamily="34" charset="-128"/>
        <a:cs typeface="MS PGothic" charset="0"/>
      </a:defRPr>
    </a:lvl2pPr>
    <a:lvl3pPr marL="11430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MS PGothic" panose="020B0600070205080204" pitchFamily="34" charset="-128"/>
        <a:cs typeface="MS PGothic" charset="0"/>
      </a:defRPr>
    </a:lvl3pPr>
    <a:lvl4pPr marL="16002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MS PGothic" panose="020B0600070205080204" pitchFamily="34" charset="-128"/>
        <a:cs typeface="MS PGothic" charset="0"/>
      </a:defRPr>
    </a:lvl4pPr>
    <a:lvl5pPr marL="20574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MS PGothic" panose="020B0600070205080204"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7"/>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9pPr>
          </a:lstStyle>
          <a:p>
            <a:fld id="{9392E161-8118-7B4B-AACC-8890B091BC19}" type="slidenum">
              <a:rPr lang="en-US" sz="1200">
                <a:solidFill>
                  <a:srgbClr val="000000"/>
                </a:solidFill>
              </a:rPr>
              <a:pPr/>
              <a:t>1</a:t>
            </a:fld>
            <a:endParaRPr lang="en-US" sz="1200">
              <a:solidFill>
                <a:srgbClr val="000000"/>
              </a:solidFill>
            </a:endParaRPr>
          </a:p>
        </p:txBody>
      </p:sp>
      <p:sp>
        <p:nvSpPr>
          <p:cNvPr id="16387" name="Text Box 1"/>
          <p:cNvSpPr txBox="1">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9pPr>
          </a:lstStyle>
          <a:p>
            <a:pPr algn="r">
              <a:buSzPct val="100000"/>
            </a:pPr>
            <a:fld id="{B6005A6F-D6E2-1B42-8461-0A880F893A53}" type="slidenum">
              <a:rPr lang="en-US" sz="1200">
                <a:solidFill>
                  <a:srgbClr val="000000"/>
                </a:solidFill>
              </a:rPr>
              <a:pPr algn="r">
                <a:buSzPct val="100000"/>
              </a:pPr>
              <a:t>1</a:t>
            </a:fld>
            <a:endParaRPr lang="en-US" sz="1200">
              <a:solidFill>
                <a:srgbClr val="000000"/>
              </a:solidFill>
            </a:endParaRPr>
          </a:p>
        </p:txBody>
      </p:sp>
      <p:sp>
        <p:nvSpPr>
          <p:cNvPr id="17410" name="Text Box 2"/>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7411" name="Text Box 3"/>
          <p:cNvSpPr>
            <a:spLocks noGrp="1" noChangeArrowheads="1"/>
          </p:cNvSpPr>
          <p:nvPr>
            <p:ph type="body" idx="1"/>
          </p:nvPr>
        </p:nvSpPr>
        <p:spPr>
          <a:xfrm>
            <a:off x="914400" y="4343400"/>
            <a:ext cx="5029200" cy="4114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val="1"/>
            </a:ext>
          </a:extLst>
        </p:spPr>
        <p:txBody>
          <a:bodyPr wrap="none"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5pPr>
            <a:lvl6pPr marL="2514600" indent="-228600" defTabSz="449263" eaLnBrk="0" fontAlgn="base" hangingPunct="0">
              <a:spcBef>
                <a:spcPct val="3000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6pPr>
            <a:lvl7pPr marL="2971800" indent="-228600" defTabSz="449263" eaLnBrk="0" fontAlgn="base" hangingPunct="0">
              <a:spcBef>
                <a:spcPct val="3000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7pPr>
            <a:lvl8pPr marL="3429000" indent="-228600" defTabSz="449263" eaLnBrk="0" fontAlgn="base" hangingPunct="0">
              <a:spcBef>
                <a:spcPct val="3000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8pPr>
            <a:lvl9pPr marL="3886200" indent="-228600" defTabSz="449263" eaLnBrk="0" fontAlgn="base" hangingPunct="0">
              <a:spcBef>
                <a:spcPct val="3000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9pPr>
          </a:lstStyle>
          <a:p>
            <a:pPr eaLnBrk="1" hangingPunct="1">
              <a:spcBef>
                <a:spcPts val="450"/>
              </a:spcBef>
              <a:buClrTx/>
              <a:buFontTx/>
              <a:buNone/>
              <a:defRPr/>
            </a:pPr>
            <a:endParaRPr lang="en-US">
              <a:latin typeface="Arial" charset="0"/>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5"/>
          <p:cNvSpPr>
            <a:spLocks noGrp="1" noChangeArrowheads="1"/>
          </p:cNvSpPr>
          <p:nvPr>
            <p:ph type="sldNum" idx="10"/>
          </p:nvPr>
        </p:nvSpPr>
        <p:spPr>
          <a:ln/>
        </p:spPr>
        <p:txBody>
          <a:bodyPr/>
          <a:lstStyle>
            <a:lvl1pPr>
              <a:defRPr/>
            </a:lvl1pPr>
          </a:lstStyle>
          <a:p>
            <a:pPr>
              <a:defRPr/>
            </a:pPr>
            <a:fld id="{45DFAF8F-90ED-7748-8B46-881C1D7FAEAB}" type="slidenum">
              <a:rPr lang="en-GB"/>
              <a:pPr>
                <a:defRPr/>
              </a:pPr>
              <a:t>‹#›</a:t>
            </a:fld>
            <a:endParaRPr lang="en-GB"/>
          </a:p>
        </p:txBody>
      </p:sp>
    </p:spTree>
    <p:extLst>
      <p:ext uri="{BB962C8B-B14F-4D97-AF65-F5344CB8AC3E}">
        <p14:creationId xmlns:p14="http://schemas.microsoft.com/office/powerpoint/2010/main" val="309951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sldNum" idx="10"/>
          </p:nvPr>
        </p:nvSpPr>
        <p:spPr>
          <a:ln/>
        </p:spPr>
        <p:txBody>
          <a:bodyPr/>
          <a:lstStyle>
            <a:lvl1pPr>
              <a:defRPr/>
            </a:lvl1pPr>
          </a:lstStyle>
          <a:p>
            <a:pPr>
              <a:defRPr/>
            </a:pPr>
            <a:fld id="{276D437C-A667-0C48-85B6-DEF80A6CC8CA}" type="slidenum">
              <a:rPr lang="en-GB"/>
              <a:pPr>
                <a:defRPr/>
              </a:pPr>
              <a:t>‹#›</a:t>
            </a:fld>
            <a:endParaRPr lang="en-GB"/>
          </a:p>
        </p:txBody>
      </p:sp>
    </p:spTree>
    <p:extLst>
      <p:ext uri="{BB962C8B-B14F-4D97-AF65-F5344CB8AC3E}">
        <p14:creationId xmlns:p14="http://schemas.microsoft.com/office/powerpoint/2010/main" val="2062780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63550"/>
            <a:ext cx="1941513" cy="56308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463550"/>
            <a:ext cx="5676900" cy="56308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sldNum" idx="10"/>
          </p:nvPr>
        </p:nvSpPr>
        <p:spPr>
          <a:ln/>
        </p:spPr>
        <p:txBody>
          <a:bodyPr/>
          <a:lstStyle>
            <a:lvl1pPr>
              <a:defRPr/>
            </a:lvl1pPr>
          </a:lstStyle>
          <a:p>
            <a:pPr>
              <a:defRPr/>
            </a:pPr>
            <a:fld id="{828196CF-6926-4646-988E-D39FEE96F380}" type="slidenum">
              <a:rPr lang="en-GB"/>
              <a:pPr>
                <a:defRPr/>
              </a:pPr>
              <a:t>‹#›</a:t>
            </a:fld>
            <a:endParaRPr lang="en-GB"/>
          </a:p>
        </p:txBody>
      </p:sp>
    </p:spTree>
    <p:extLst>
      <p:ext uri="{BB962C8B-B14F-4D97-AF65-F5344CB8AC3E}">
        <p14:creationId xmlns:p14="http://schemas.microsoft.com/office/powerpoint/2010/main" val="3034278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sldNum" idx="10"/>
          </p:nvPr>
        </p:nvSpPr>
        <p:spPr>
          <a:ln/>
        </p:spPr>
        <p:txBody>
          <a:bodyPr/>
          <a:lstStyle>
            <a:lvl1pPr>
              <a:defRPr/>
            </a:lvl1pPr>
          </a:lstStyle>
          <a:p>
            <a:pPr>
              <a:defRPr/>
            </a:pPr>
            <a:fld id="{8D568644-60D4-6547-A40B-31FBEB21D690}" type="slidenum">
              <a:rPr lang="en-GB"/>
              <a:pPr>
                <a:defRPr/>
              </a:pPr>
              <a:t>‹#›</a:t>
            </a:fld>
            <a:endParaRPr lang="en-GB"/>
          </a:p>
        </p:txBody>
      </p:sp>
    </p:spTree>
    <p:extLst>
      <p:ext uri="{BB962C8B-B14F-4D97-AF65-F5344CB8AC3E}">
        <p14:creationId xmlns:p14="http://schemas.microsoft.com/office/powerpoint/2010/main" val="2850092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sldNum" idx="10"/>
          </p:nvPr>
        </p:nvSpPr>
        <p:spPr>
          <a:ln/>
        </p:spPr>
        <p:txBody>
          <a:bodyPr/>
          <a:lstStyle>
            <a:lvl1pPr>
              <a:defRPr/>
            </a:lvl1pPr>
          </a:lstStyle>
          <a:p>
            <a:pPr>
              <a:defRPr/>
            </a:pPr>
            <a:fld id="{9A82F700-5C55-834B-B9CB-90263E52D642}" type="slidenum">
              <a:rPr lang="en-GB"/>
              <a:pPr>
                <a:defRPr/>
              </a:pPr>
              <a:t>‹#›</a:t>
            </a:fld>
            <a:endParaRPr lang="en-GB"/>
          </a:p>
        </p:txBody>
      </p:sp>
    </p:spTree>
    <p:extLst>
      <p:ext uri="{BB962C8B-B14F-4D97-AF65-F5344CB8AC3E}">
        <p14:creationId xmlns:p14="http://schemas.microsoft.com/office/powerpoint/2010/main" val="3386528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sldNum" idx="10"/>
          </p:nvPr>
        </p:nvSpPr>
        <p:spPr>
          <a:ln/>
        </p:spPr>
        <p:txBody>
          <a:bodyPr/>
          <a:lstStyle>
            <a:lvl1pPr>
              <a:defRPr/>
            </a:lvl1pPr>
          </a:lstStyle>
          <a:p>
            <a:pPr>
              <a:defRPr/>
            </a:pPr>
            <a:fld id="{37E57767-9BCD-EA4A-8BC5-B00E10C3C576}" type="slidenum">
              <a:rPr lang="en-GB"/>
              <a:pPr>
                <a:defRPr/>
              </a:pPr>
              <a:t>‹#›</a:t>
            </a:fld>
            <a:endParaRPr lang="en-GB"/>
          </a:p>
        </p:txBody>
      </p:sp>
    </p:spTree>
    <p:extLst>
      <p:ext uri="{BB962C8B-B14F-4D97-AF65-F5344CB8AC3E}">
        <p14:creationId xmlns:p14="http://schemas.microsoft.com/office/powerpoint/2010/main" val="2652469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sldNum" idx="10"/>
          </p:nvPr>
        </p:nvSpPr>
        <p:spPr>
          <a:ln/>
        </p:spPr>
        <p:txBody>
          <a:bodyPr/>
          <a:lstStyle>
            <a:lvl1pPr>
              <a:defRPr/>
            </a:lvl1pPr>
          </a:lstStyle>
          <a:p>
            <a:pPr>
              <a:defRPr/>
            </a:pPr>
            <a:fld id="{1D688B56-C1EE-6C48-AE02-E685DCED5120}" type="slidenum">
              <a:rPr lang="en-GB"/>
              <a:pPr>
                <a:defRPr/>
              </a:pPr>
              <a:t>‹#›</a:t>
            </a:fld>
            <a:endParaRPr lang="en-GB"/>
          </a:p>
        </p:txBody>
      </p:sp>
    </p:spTree>
    <p:extLst>
      <p:ext uri="{BB962C8B-B14F-4D97-AF65-F5344CB8AC3E}">
        <p14:creationId xmlns:p14="http://schemas.microsoft.com/office/powerpoint/2010/main" val="1487939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sldNum" idx="10"/>
          </p:nvPr>
        </p:nvSpPr>
        <p:spPr>
          <a:ln/>
        </p:spPr>
        <p:txBody>
          <a:bodyPr/>
          <a:lstStyle>
            <a:lvl1pPr>
              <a:defRPr/>
            </a:lvl1pPr>
          </a:lstStyle>
          <a:p>
            <a:pPr>
              <a:defRPr/>
            </a:pPr>
            <a:fld id="{9390DB9D-F23E-244F-8FF2-18F318857E89}" type="slidenum">
              <a:rPr lang="en-GB"/>
              <a:pPr>
                <a:defRPr/>
              </a:pPr>
              <a:t>‹#›</a:t>
            </a:fld>
            <a:endParaRPr lang="en-GB"/>
          </a:p>
        </p:txBody>
      </p:sp>
    </p:spTree>
    <p:extLst>
      <p:ext uri="{BB962C8B-B14F-4D97-AF65-F5344CB8AC3E}">
        <p14:creationId xmlns:p14="http://schemas.microsoft.com/office/powerpoint/2010/main" val="2031943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idx="10"/>
          </p:nvPr>
        </p:nvSpPr>
        <p:spPr>
          <a:ln/>
        </p:spPr>
        <p:txBody>
          <a:bodyPr/>
          <a:lstStyle>
            <a:lvl1pPr>
              <a:defRPr/>
            </a:lvl1pPr>
          </a:lstStyle>
          <a:p>
            <a:pPr>
              <a:defRPr/>
            </a:pPr>
            <a:fld id="{0640B1DC-992D-9E4C-9A9E-34D406440CC8}" type="slidenum">
              <a:rPr lang="en-GB"/>
              <a:pPr>
                <a:defRPr/>
              </a:pPr>
              <a:t>‹#›</a:t>
            </a:fld>
            <a:endParaRPr lang="en-GB"/>
          </a:p>
        </p:txBody>
      </p:sp>
    </p:spTree>
    <p:extLst>
      <p:ext uri="{BB962C8B-B14F-4D97-AF65-F5344CB8AC3E}">
        <p14:creationId xmlns:p14="http://schemas.microsoft.com/office/powerpoint/2010/main" val="1731094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sldNum" idx="10"/>
          </p:nvPr>
        </p:nvSpPr>
        <p:spPr>
          <a:ln/>
        </p:spPr>
        <p:txBody>
          <a:bodyPr/>
          <a:lstStyle>
            <a:lvl1pPr>
              <a:defRPr/>
            </a:lvl1pPr>
          </a:lstStyle>
          <a:p>
            <a:pPr>
              <a:defRPr/>
            </a:pPr>
            <a:fld id="{7E56E502-6190-714C-8EB8-C532AE500BC2}" type="slidenum">
              <a:rPr lang="en-GB"/>
              <a:pPr>
                <a:defRPr/>
              </a:pPr>
              <a:t>‹#›</a:t>
            </a:fld>
            <a:endParaRPr lang="en-GB"/>
          </a:p>
        </p:txBody>
      </p:sp>
    </p:spTree>
    <p:extLst>
      <p:ext uri="{BB962C8B-B14F-4D97-AF65-F5344CB8AC3E}">
        <p14:creationId xmlns:p14="http://schemas.microsoft.com/office/powerpoint/2010/main" val="2560564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sldNum" idx="10"/>
          </p:nvPr>
        </p:nvSpPr>
        <p:spPr>
          <a:ln/>
        </p:spPr>
        <p:txBody>
          <a:bodyPr/>
          <a:lstStyle>
            <a:lvl1pPr>
              <a:defRPr/>
            </a:lvl1pPr>
          </a:lstStyle>
          <a:p>
            <a:pPr>
              <a:defRPr/>
            </a:pPr>
            <a:fld id="{772246B2-7885-B345-B5A9-46A840AE94A4}" type="slidenum">
              <a:rPr lang="en-GB"/>
              <a:pPr>
                <a:defRPr/>
              </a:pPr>
              <a:t>‹#›</a:t>
            </a:fld>
            <a:endParaRPr lang="en-GB"/>
          </a:p>
        </p:txBody>
      </p:sp>
    </p:spTree>
    <p:extLst>
      <p:ext uri="{BB962C8B-B14F-4D97-AF65-F5344CB8AC3E}">
        <p14:creationId xmlns:p14="http://schemas.microsoft.com/office/powerpoint/2010/main" val="196346239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685800" y="463550"/>
            <a:ext cx="7770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0000" tIns="46800" rIns="90000" bIns="46800" numCol="1" anchor="ctr" anchorCtr="0" compatLnSpc="1">
            <a:prstTxWarp prst="textNoShape">
              <a:avLst/>
            </a:prstTxWarp>
          </a:bodyPr>
          <a:lstStyle/>
          <a:p>
            <a:pPr lvl="0"/>
            <a:r>
              <a:rPr lang="en-GB"/>
              <a:t>Click to edit the title text format</a:t>
            </a:r>
          </a:p>
        </p:txBody>
      </p:sp>
      <p:sp>
        <p:nvSpPr>
          <p:cNvPr id="1027" name="Rectangle 2"/>
          <p:cNvSpPr>
            <a:spLocks noGrp="1" noChangeArrowheads="1"/>
          </p:cNvSpPr>
          <p:nvPr>
            <p:ph type="body" idx="1"/>
          </p:nvPr>
        </p:nvSpPr>
        <p:spPr bwMode="auto">
          <a:xfrm>
            <a:off x="685800" y="1981200"/>
            <a:ext cx="7770813" cy="411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0000" tIns="46800" rIns="90000" bIns="4680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8" name="Text Box 3"/>
          <p:cNvSpPr txBox="1">
            <a:spLocks noChangeArrowheads="1"/>
          </p:cNvSpPr>
          <p:nvPr/>
        </p:nvSpPr>
        <p:spPr bwMode="auto">
          <a:xfrm>
            <a:off x="685800" y="6248400"/>
            <a:ext cx="1905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buClr>
                <a:srgbClr val="000000"/>
              </a:buClr>
              <a:buSzPct val="100000"/>
              <a:buFont typeface="Times New Roman" charset="0"/>
              <a:buNone/>
            </a:pPr>
            <a:endParaRPr lang="en-US"/>
          </a:p>
        </p:txBody>
      </p:sp>
      <p:sp>
        <p:nvSpPr>
          <p:cNvPr id="1029" name="Text Box 4"/>
          <p:cNvSpPr txBox="1">
            <a:spLocks noChangeArrowheads="1"/>
          </p:cNvSpPr>
          <p:nvPr/>
        </p:nvSpPr>
        <p:spPr bwMode="auto">
          <a:xfrm>
            <a:off x="3124200" y="6248400"/>
            <a:ext cx="28956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buClr>
                <a:srgbClr val="000000"/>
              </a:buClr>
              <a:buSzPct val="100000"/>
              <a:buFont typeface="Times New Roman" charset="0"/>
              <a:buNone/>
            </a:pPr>
            <a:endParaRPr lang="en-US"/>
          </a:p>
        </p:txBody>
      </p:sp>
      <p:sp>
        <p:nvSpPr>
          <p:cNvPr id="2" name="Rectangle 5"/>
          <p:cNvSpPr>
            <a:spLocks noGrp="1" noChangeArrowheads="1"/>
          </p:cNvSpPr>
          <p:nvPr>
            <p:ph type="sldNum"/>
          </p:nvPr>
        </p:nvSpPr>
        <p:spPr bwMode="auto">
          <a:xfrm>
            <a:off x="6553200" y="6248400"/>
            <a:ext cx="1903413" cy="458788"/>
          </a:xfrm>
          <a:prstGeom prst="rect">
            <a:avLst/>
          </a:prstGeom>
          <a:noFill/>
          <a:ln>
            <a:noFill/>
          </a:ln>
          <a:effectLst/>
          <a:extLst/>
        </p:spPr>
        <p:txBody>
          <a:bodyPr vert="horz" wrap="square" lIns="90000" tIns="46800" rIns="90000" bIns="46800" numCol="1" anchor="t" anchorCtr="0" compatLnSpc="1">
            <a:prstTxWarp prst="textNoShape">
              <a:avLst/>
            </a:prstTxWarp>
          </a:bodyPr>
          <a:lstStyle>
            <a:lvl1pPr algn="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defRPr>
            </a:lvl1pPr>
          </a:lstStyle>
          <a:p>
            <a:pPr>
              <a:defRPr/>
            </a:pPr>
            <a:fld id="{17544EC7-45C1-384F-8485-041DB5F8DD07}"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mj-lt"/>
          <a:ea typeface="MS PGothic" panose="020B0600070205080204" pitchFamily="34" charset="-128"/>
          <a:cs typeface="MS PGothic" charset="0"/>
        </a:defRPr>
      </a:lvl1pPr>
      <a:lvl2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MS PGothic" panose="020B0600070205080204" pitchFamily="34" charset="-128"/>
          <a:cs typeface="MS PGothic" charset="0"/>
        </a:defRPr>
      </a:lvl2pPr>
      <a:lvl3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MS PGothic" panose="020B0600070205080204" pitchFamily="34" charset="-128"/>
          <a:cs typeface="MS PGothic" charset="0"/>
        </a:defRPr>
      </a:lvl3pPr>
      <a:lvl4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MS PGothic" panose="020B0600070205080204" pitchFamily="34" charset="-128"/>
          <a:cs typeface="MS PGothic" charset="0"/>
        </a:defRPr>
      </a:lvl4pPr>
      <a:lvl5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MS PGothic" panose="020B0600070205080204" pitchFamily="34" charset="-128"/>
          <a:cs typeface="MS PGothic"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ＭＳ Ｐゴシック" charset="0"/>
        </a:defRPr>
      </a:lvl9pPr>
    </p:titleStyle>
    <p:bodyStyle>
      <a:lvl1pPr marL="457200" indent="-457200" algn="l" defTabSz="449263" rtl="0" eaLnBrk="0" fontAlgn="base" hangingPunct="0">
        <a:spcBef>
          <a:spcPts val="800"/>
        </a:spcBef>
        <a:spcAft>
          <a:spcPct val="0"/>
        </a:spcAft>
        <a:buClr>
          <a:srgbClr val="000000"/>
        </a:buClr>
        <a:buSzPct val="100000"/>
        <a:buFont typeface="Arial" charset="0"/>
        <a:buChar char="•"/>
        <a:defRPr sz="3200">
          <a:solidFill>
            <a:srgbClr val="000000"/>
          </a:solidFill>
          <a:latin typeface="+mn-lt"/>
          <a:ea typeface="MS PGothic" panose="020B0600070205080204" pitchFamily="34" charset="-128"/>
          <a:cs typeface="MS PGothic" charset="0"/>
        </a:defRPr>
      </a:lvl1pPr>
      <a:lvl2pPr marL="914400" indent="-457200" algn="l" defTabSz="449263" rtl="0" eaLnBrk="0" fontAlgn="base" hangingPunct="0">
        <a:spcBef>
          <a:spcPts val="700"/>
        </a:spcBef>
        <a:spcAft>
          <a:spcPct val="0"/>
        </a:spcAft>
        <a:buClr>
          <a:srgbClr val="000000"/>
        </a:buClr>
        <a:buSzPct val="100000"/>
        <a:buFont typeface="Arial" charset="0"/>
        <a:buChar char="•"/>
        <a:defRPr sz="2800">
          <a:solidFill>
            <a:srgbClr val="000000"/>
          </a:solidFill>
          <a:latin typeface="+mn-lt"/>
          <a:ea typeface="MS PGothic" panose="020B0600070205080204" pitchFamily="34" charset="-128"/>
          <a:cs typeface="MS PGothic" charset="0"/>
        </a:defRPr>
      </a:lvl2pPr>
      <a:lvl3pPr marL="1257300" indent="-342900" algn="l" defTabSz="449263" rtl="0" eaLnBrk="0" fontAlgn="base" hangingPunct="0">
        <a:spcBef>
          <a:spcPts val="600"/>
        </a:spcBef>
        <a:spcAft>
          <a:spcPct val="0"/>
        </a:spcAft>
        <a:buClr>
          <a:srgbClr val="000000"/>
        </a:buClr>
        <a:buSzPct val="100000"/>
        <a:buFont typeface="Arial" charset="0"/>
        <a:buChar char="•"/>
        <a:defRPr sz="2400">
          <a:solidFill>
            <a:srgbClr val="000000"/>
          </a:solidFill>
          <a:latin typeface="+mn-lt"/>
          <a:ea typeface="MS PGothic" panose="020B0600070205080204" pitchFamily="34" charset="-128"/>
          <a:cs typeface="MS PGothic" charset="0"/>
        </a:defRPr>
      </a:lvl3pPr>
      <a:lvl4pPr marL="1714500" indent="-342900" algn="l" defTabSz="449263" rtl="0" eaLnBrk="0" fontAlgn="base" hangingPunct="0">
        <a:spcBef>
          <a:spcPts val="500"/>
        </a:spcBef>
        <a:spcAft>
          <a:spcPct val="0"/>
        </a:spcAft>
        <a:buClr>
          <a:srgbClr val="000000"/>
        </a:buClr>
        <a:buSzPct val="100000"/>
        <a:buFont typeface="Arial" charset="0"/>
        <a:buChar char="•"/>
        <a:defRPr sz="2000">
          <a:solidFill>
            <a:srgbClr val="000000"/>
          </a:solidFill>
          <a:latin typeface="+mn-lt"/>
          <a:ea typeface="MS PGothic" panose="020B0600070205080204" pitchFamily="34" charset="-128"/>
          <a:cs typeface="MS PGothic" charset="0"/>
        </a:defRPr>
      </a:lvl4pPr>
      <a:lvl5pPr marL="2171700" indent="-342900" algn="l" defTabSz="449263" rtl="0" eaLnBrk="0" fontAlgn="base" hangingPunct="0">
        <a:spcBef>
          <a:spcPts val="500"/>
        </a:spcBef>
        <a:spcAft>
          <a:spcPct val="0"/>
        </a:spcAft>
        <a:buClr>
          <a:srgbClr val="000000"/>
        </a:buClr>
        <a:buSzPct val="100000"/>
        <a:buFont typeface="Arial" charset="0"/>
        <a:buChar char="•"/>
        <a:defRPr sz="2000">
          <a:solidFill>
            <a:srgbClr val="000000"/>
          </a:solidFill>
          <a:latin typeface="+mn-lt"/>
          <a:ea typeface="MS PGothic" panose="020B0600070205080204" pitchFamily="34" charset="-128"/>
          <a:cs typeface="MS PGothic" charset="0"/>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tools.ietf.org/html/draft-ietf-pals-ethernet-cw" TargetMode="External"/><Relationship Id="rId3" Type="http://schemas.openxmlformats.org/officeDocument/2006/relationships/hyperlink" Target="mailto:pals@ietf.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1"/>
          <p:cNvSpPr txBox="1">
            <a:spLocks noChangeArrowheads="1"/>
          </p:cNvSpPr>
          <p:nvPr/>
        </p:nvSpPr>
        <p:spPr bwMode="auto">
          <a:xfrm>
            <a:off x="611560" y="2420888"/>
            <a:ext cx="7772400" cy="1887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9pPr>
          </a:lstStyle>
          <a:p>
            <a:pPr algn="ctr" eaLnBrk="1" hangingPunct="1">
              <a:buSzPct val="100000"/>
            </a:pPr>
            <a:r>
              <a:rPr lang="en-US" sz="4000" dirty="0" smtClean="0">
                <a:solidFill>
                  <a:srgbClr val="000000"/>
                </a:solidFill>
              </a:rPr>
              <a:t>PALS Outgoing Liaison to:</a:t>
            </a:r>
          </a:p>
          <a:p>
            <a:pPr algn="ctr" eaLnBrk="1" hangingPunct="1">
              <a:buSzPct val="100000"/>
            </a:pPr>
            <a:r>
              <a:rPr lang="en-US" sz="3200" dirty="0" smtClean="0">
                <a:solidFill>
                  <a:srgbClr val="000000"/>
                </a:solidFill>
              </a:rPr>
              <a:t>Broadband </a:t>
            </a:r>
            <a:r>
              <a:rPr lang="en-US" sz="3200" dirty="0">
                <a:solidFill>
                  <a:srgbClr val="000000"/>
                </a:solidFill>
              </a:rPr>
              <a:t>Forum (for action</a:t>
            </a:r>
            <a:r>
              <a:rPr lang="en-US" sz="3200" dirty="0" smtClean="0">
                <a:solidFill>
                  <a:srgbClr val="000000"/>
                </a:solidFill>
              </a:rPr>
              <a:t>)</a:t>
            </a:r>
          </a:p>
          <a:p>
            <a:pPr algn="ctr" eaLnBrk="1" hangingPunct="1">
              <a:buSzPct val="100000"/>
            </a:pPr>
            <a:r>
              <a:rPr lang="en-US" sz="3200" dirty="0" smtClean="0">
                <a:solidFill>
                  <a:srgbClr val="000000"/>
                </a:solidFill>
              </a:rPr>
              <a:t>ITU</a:t>
            </a:r>
            <a:r>
              <a:rPr lang="en-US" sz="3200" dirty="0">
                <a:solidFill>
                  <a:srgbClr val="000000"/>
                </a:solidFill>
              </a:rPr>
              <a:t>-T SG 15 WP3 (for action</a:t>
            </a:r>
            <a:r>
              <a:rPr lang="en-US" sz="3200" dirty="0" smtClean="0">
                <a:solidFill>
                  <a:srgbClr val="000000"/>
                </a:solidFill>
              </a:rPr>
              <a:t>)</a:t>
            </a:r>
          </a:p>
          <a:p>
            <a:pPr algn="ctr" eaLnBrk="1" hangingPunct="1">
              <a:buSzPct val="100000"/>
            </a:pPr>
            <a:r>
              <a:rPr lang="en-US" sz="3200" dirty="0" smtClean="0">
                <a:solidFill>
                  <a:srgbClr val="000000"/>
                </a:solidFill>
              </a:rPr>
              <a:t>MEF </a:t>
            </a:r>
            <a:r>
              <a:rPr lang="en-US" sz="3200" dirty="0">
                <a:solidFill>
                  <a:srgbClr val="000000"/>
                </a:solidFill>
              </a:rPr>
              <a:t>(for action</a:t>
            </a:r>
            <a:r>
              <a:rPr lang="en-US" sz="3200" dirty="0" smtClean="0">
                <a:solidFill>
                  <a:srgbClr val="000000"/>
                </a:solidFill>
              </a:rPr>
              <a:t>)</a:t>
            </a:r>
          </a:p>
          <a:p>
            <a:pPr algn="ctr" eaLnBrk="1" hangingPunct="1">
              <a:buSzPct val="100000"/>
            </a:pPr>
            <a:r>
              <a:rPr lang="en-US" sz="3200" dirty="0" smtClean="0">
                <a:solidFill>
                  <a:srgbClr val="000000"/>
                </a:solidFill>
              </a:rPr>
              <a:t>IEEE </a:t>
            </a:r>
            <a:r>
              <a:rPr lang="en-US" sz="3200" dirty="0">
                <a:solidFill>
                  <a:srgbClr val="000000"/>
                </a:solidFill>
              </a:rPr>
              <a:t>802.1 (for information</a:t>
            </a:r>
            <a:r>
              <a:rPr lang="en-US" sz="3200" dirty="0" smtClean="0">
                <a:solidFill>
                  <a:srgbClr val="000000"/>
                </a:solidFill>
              </a:rPr>
              <a:t>) </a:t>
            </a:r>
          </a:p>
          <a:p>
            <a:pPr algn="ctr" eaLnBrk="1" hangingPunct="1">
              <a:buSzPct val="100000"/>
            </a:pPr>
            <a:r>
              <a:rPr lang="en-US" sz="3200" dirty="0" smtClean="0">
                <a:solidFill>
                  <a:srgbClr val="000000"/>
                </a:solidFill>
              </a:rPr>
              <a:t>IEEE </a:t>
            </a:r>
            <a:r>
              <a:rPr lang="en-US" sz="3200" dirty="0">
                <a:solidFill>
                  <a:srgbClr val="000000"/>
                </a:solidFill>
              </a:rPr>
              <a:t>RAC (for information)</a:t>
            </a:r>
            <a:endParaRPr lang="en-US" sz="3200" dirty="0">
              <a:solidFill>
                <a:srgbClr val="000000"/>
              </a:solidFill>
            </a:endParaRPr>
          </a:p>
        </p:txBody>
      </p:sp>
      <p:sp>
        <p:nvSpPr>
          <p:cNvPr id="15363" name="Slide Number Placeholder 2"/>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charset="0"/>
                <a:ea typeface="MS PGothic" charset="0"/>
                <a:cs typeface="MS PGothic" charset="0"/>
              </a:defRPr>
            </a:lvl9pPr>
          </a:lstStyle>
          <a:p>
            <a:fld id="{29314D8D-4050-7C42-A213-6303C7F28F05}" type="slidenum">
              <a:rPr lang="en-US">
                <a:solidFill>
                  <a:srgbClr val="000000"/>
                </a:solidFill>
              </a:rPr>
              <a:pPr/>
              <a:t>1</a:t>
            </a:fld>
            <a:endParaRPr lang="en-US">
              <a:solidFill>
                <a:srgbClr val="000000"/>
              </a:solidFill>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04664"/>
            <a:ext cx="8568952" cy="5976664"/>
          </a:xfrm>
        </p:spPr>
        <p:txBody>
          <a:bodyPr>
            <a:noAutofit/>
          </a:bodyPr>
          <a:lstStyle/>
          <a:p>
            <a:pPr marL="0" indent="0">
              <a:buNone/>
            </a:pPr>
            <a:r>
              <a:rPr lang="en-US" sz="1800" dirty="0"/>
              <a:t>The pseudowire (PW) encapsulation of Ethernet, as defined in IETF RFC 4448, specifies that the use of the control word (CW) is optional. When the CW is not used in an Ethernet PW, it has been found to be operationally common for deployed MPLS label switching routers (LSRs) to search past the end of the label stack to determine whether the payload is an IP packet, and if it thinks that the payload is an IP packet based on the first four bits of the payload being equal to 0x4 or 0x6, to use equal-cost-multi-path (ECMP) algorithms to select the next hop based of the so called IP "five-tuple" (IP source address, IP destination address, protocol/next-header, transport layer source port and transport layer destination port)</a:t>
            </a:r>
            <a:r>
              <a:rPr lang="en-US" sz="1800" dirty="0" smtClean="0"/>
              <a:t>.</a:t>
            </a:r>
            <a:endParaRPr lang="en-US" sz="1800" dirty="0"/>
          </a:p>
          <a:p>
            <a:pPr marL="0" indent="0">
              <a:buNone/>
            </a:pPr>
            <a:r>
              <a:rPr lang="en-US" sz="1800" dirty="0"/>
              <a:t>In the absence of a PW CW, an Ethernet pseudowire packet can be misidentified as an IP packet by a LSR selecting the ECMP path based on the presumed (but incorrect) IP five-tuple. This in turn may lead to the selection of the wrong equal-cost-multi-path (ECMP) path for the packet, leading in turn to the misordering of payload Ethernet frames. Further discussion of this topic is published in IETF RFC 4928</a:t>
            </a:r>
            <a:r>
              <a:rPr lang="en-US" sz="1800" dirty="0" smtClean="0"/>
              <a:t>.</a:t>
            </a:r>
            <a:endParaRPr lang="en-US" sz="1800" dirty="0"/>
          </a:p>
          <a:p>
            <a:pPr marL="0" indent="0">
              <a:buNone/>
            </a:pPr>
            <a:r>
              <a:rPr lang="en-US" sz="1800" dirty="0"/>
              <a:t>Frame misordering can also happen in a single path scenario when traffic classification and differential forwarding treatment mechanisms are in use. This occurs when a forwarder incorrectly assumes that the packet is IP and applies forwarding policy based on fields in the PW payload</a:t>
            </a:r>
            <a:r>
              <a:rPr lang="en-US" sz="1800" dirty="0" smtClean="0"/>
              <a:t>.</a:t>
            </a:r>
            <a:endParaRPr lang="en-US" sz="1800" dirty="0"/>
          </a:p>
        </p:txBody>
      </p:sp>
    </p:spTree>
    <p:extLst>
      <p:ext uri="{BB962C8B-B14F-4D97-AF65-F5344CB8AC3E}">
        <p14:creationId xmlns:p14="http://schemas.microsoft.com/office/powerpoint/2010/main" val="952638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04664"/>
            <a:ext cx="8568952" cy="5976664"/>
          </a:xfrm>
        </p:spPr>
        <p:txBody>
          <a:bodyPr>
            <a:noAutofit/>
          </a:bodyPr>
          <a:lstStyle/>
          <a:p>
            <a:pPr marL="0" indent="0">
              <a:buNone/>
            </a:pPr>
            <a:r>
              <a:rPr lang="en-US" sz="1800" dirty="0" smtClean="0"/>
              <a:t>This </a:t>
            </a:r>
            <a:r>
              <a:rPr lang="en-US" sz="1800" dirty="0"/>
              <a:t>problem has recently become more serious in operational networks for several reasons. The first is due to the more common deployment of equipment with Ethernet MAC addresses that start with 0x4 or 0x6 as assigned by the IEEE Registration Authority Committee (RAC). Secondly, concerns over privacy have led to the use of MAC address randomization which assigns local MAC addresses randomly for privacy. Random assignment produces addresses starting with one of the two values about 1/8 of the time</a:t>
            </a:r>
            <a:r>
              <a:rPr lang="en-US" sz="1800" dirty="0" smtClean="0"/>
              <a:t>.</a:t>
            </a:r>
            <a:endParaRPr lang="en-US" sz="1800" dirty="0"/>
          </a:p>
          <a:p>
            <a:pPr marL="0" indent="0">
              <a:buNone/>
            </a:pPr>
            <a:r>
              <a:rPr lang="en-US" sz="1800" dirty="0"/>
              <a:t>The use of the Ethernet PW CW addresses this problem</a:t>
            </a:r>
            <a:r>
              <a:rPr lang="en-US" sz="1800" dirty="0" smtClean="0"/>
              <a:t>.</a:t>
            </a:r>
            <a:endParaRPr lang="en-US" sz="1800" dirty="0"/>
          </a:p>
          <a:p>
            <a:pPr marL="0" indent="0">
              <a:buNone/>
            </a:pPr>
            <a:r>
              <a:rPr lang="en-US" sz="1800" dirty="0"/>
              <a:t>The IETF PALS Working Group has written a draft RFC that recommends the use of the Ethernet pseudowire control word in all but exceptional circumstances. This draft is close to completion in the PALS Working Group, and may be found online at </a:t>
            </a:r>
            <a:r>
              <a:rPr lang="en-US" sz="1800" dirty="0">
                <a:hlinkClick r:id="rId2"/>
              </a:rPr>
              <a:t>https://tools.ietf.org/html/draft-ietf-pals-ethernet-</a:t>
            </a:r>
            <a:r>
              <a:rPr lang="en-US" sz="1800" dirty="0" smtClean="0">
                <a:hlinkClick r:id="rId2"/>
              </a:rPr>
              <a:t>cw</a:t>
            </a:r>
            <a:r>
              <a:rPr lang="en-US" sz="1800" dirty="0" smtClean="0"/>
              <a:t>  </a:t>
            </a:r>
            <a:r>
              <a:rPr lang="en-US" sz="1800" dirty="0"/>
              <a:t>. Organizations that write specifications that include the use of Ethernet PW technology are recommended to be familiar with this draft. As the draft is still in progress, we invite your comments on it as </a:t>
            </a:r>
            <a:r>
              <a:rPr lang="en-US" sz="1800" dirty="0" smtClean="0"/>
              <a:t>well, which may be sent to </a:t>
            </a:r>
            <a:r>
              <a:rPr lang="en-US" sz="1800" dirty="0" smtClean="0">
                <a:hlinkClick r:id="rId3"/>
              </a:rPr>
              <a:t>pals@ietf.org</a:t>
            </a:r>
            <a:r>
              <a:rPr lang="en-US" sz="1800" dirty="0" smtClean="0"/>
              <a:t> . </a:t>
            </a:r>
            <a:r>
              <a:rPr lang="en-US" sz="1800" dirty="0"/>
              <a:t>We anticipate its publication as an IETF RFC in the coming months</a:t>
            </a:r>
            <a:r>
              <a:rPr lang="en-US" sz="1800" dirty="0" smtClean="0"/>
              <a:t>.</a:t>
            </a:r>
            <a:endParaRPr lang="en-US" sz="1800" dirty="0"/>
          </a:p>
        </p:txBody>
      </p:sp>
    </p:spTree>
    <p:extLst>
      <p:ext uri="{BB962C8B-B14F-4D97-AF65-F5344CB8AC3E}">
        <p14:creationId xmlns:p14="http://schemas.microsoft.com/office/powerpoint/2010/main" val="3278074613"/>
      </p:ext>
    </p:extLst>
  </p:cSld>
  <p:clrMapOvr>
    <a:masterClrMapping/>
  </p:clrMapOvr>
</p:sld>
</file>

<file path=ppt/theme/theme1.xml><?xml version="1.0" encoding="utf-8"?>
<a:theme xmlns:a="http://schemas.openxmlformats.org/drawingml/2006/main" name="Default Design">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A3C"/>
      </a:hlink>
      <a:folHlink>
        <a:srgbClr val="000A3C"/>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charset="0"/>
          <a:buNone/>
          <a:tabLst/>
          <a:defRPr kumimoji="0" lang="en-GB" sz="2400" b="0" i="0" u="none" strike="noStrike" cap="none" normalizeH="0" baseline="0">
            <a:ln>
              <a:noFill/>
            </a:ln>
            <a:solidFill>
              <a:schemeClr val="bg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charset="0"/>
          <a:buNone/>
          <a:tabLst/>
          <a:defRPr kumimoji="0" lang="en-GB" sz="2400" b="0" i="0" u="none" strike="noStrike" cap="none" normalizeH="0" baseline="0">
            <a:ln>
              <a:noFill/>
            </a:ln>
            <a:solidFill>
              <a:schemeClr val="bg1"/>
            </a:solidFill>
            <a:effectLst/>
            <a:latin typeface="Arial"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13085</TotalTime>
  <Words>556</Words>
  <Application>Microsoft Macintosh PowerPoint</Application>
  <PresentationFormat>On-screen Show (4:3)</PresentationFormat>
  <Paragraphs>15</Paragraphs>
  <Slides>3</Slides>
  <Notes>1</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Default Design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PWE3 WG Document Status</dc:title>
  <dc:creator>Danny McPherson</dc:creator>
  <cp:lastModifiedBy>Andrew Malis</cp:lastModifiedBy>
  <cp:revision>459</cp:revision>
  <cp:lastPrinted>1601-01-01T00:00:00Z</cp:lastPrinted>
  <dcterms:created xsi:type="dcterms:W3CDTF">2010-03-22T14:31:09Z</dcterms:created>
  <dcterms:modified xsi:type="dcterms:W3CDTF">2018-03-09T20:39:21Z</dcterms:modified>
</cp:coreProperties>
</file>