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7DD9-2F7B-144E-8F56-1E72069254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9C085-CD20-4F4E-9AD8-966E2F8E621F}" type="datetimeFigureOut">
              <a:rPr lang="en-US" smtClean="0"/>
              <a:t>3/20/10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F7DD9-2F7B-144E-8F56-1E720692542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tools.ietf.org/html/draft-rosen-vpn-mcast-13.txt" TargetMode="External"/><Relationship Id="rId4" Type="http://schemas.openxmlformats.org/officeDocument/2006/relationships/hyperlink" Target="http://www.ietf.org/id/draft-wijnands-mpls-mldp-recurs-fec-00.txt" TargetMode="External"/><Relationship Id="rId5" Type="http://schemas.openxmlformats.org/officeDocument/2006/relationships/hyperlink" Target="http://tools.ietf.org/html/draft-morin-l3vpn-mvpn-fast-failover-04.txt" TargetMode="External"/><Relationship Id="rId7" Type="http://schemas.openxmlformats.org/officeDocument/2006/relationships/hyperlink" Target="http://tools.ietf.org/html/draft-kumaki-murai-ccamp-rsvp-te-l3vpn-02.tx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wg/l3vpn/" TargetMode="External"/><Relationship Id="rId3" Type="http://schemas.openxmlformats.org/officeDocument/2006/relationships/hyperlink" Target="mailto:l3vpn@jabber.ietf.org" TargetMode="External"/><Relationship Id="rId6" Type="http://schemas.openxmlformats.org/officeDocument/2006/relationships/hyperlink" Target="http://tools.ietf.org/html/draft-ietf-l3vpn-ospfv3-pece-05.tx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67" dirty="0" smtClean="0"/>
              <a:t>L3VPN WG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IETF 77</a:t>
            </a:r>
            <a:br>
              <a:rPr lang="en-US" dirty="0" smtClean="0"/>
            </a:br>
            <a:r>
              <a:rPr lang="en-US" sz="3111" dirty="0" smtClean="0"/>
              <a:t>22/03/2010 09:00-11:30</a:t>
            </a:r>
            <a:endParaRPr lang="en-US" sz="311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Chairs:</a:t>
            </a:r>
          </a:p>
          <a:p>
            <a:r>
              <a:rPr lang="en-US" dirty="0" smtClean="0"/>
              <a:t>Marshall Eubanks</a:t>
            </a:r>
          </a:p>
          <a:p>
            <a:r>
              <a:rPr lang="en-US" dirty="0" smtClean="0"/>
              <a:t>Danny McPherson</a:t>
            </a:r>
          </a:p>
          <a:p>
            <a:r>
              <a:rPr lang="en-US" dirty="0" smtClean="0"/>
              <a:t>Ben Niven-Jenkins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WG Status Web Page: </a:t>
            </a:r>
            <a:r>
              <a:rPr lang="en-US" dirty="0" smtClean="0">
                <a:hlinkClick r:id="rId2"/>
              </a:rPr>
              <a:t>http://tools.ietf.org/wg/l3vpn/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</a:p>
          <a:p>
            <a:r>
              <a:rPr lang="en-US" dirty="0" err="1" smtClean="0"/>
              <a:t>Administrivia</a:t>
            </a:r>
            <a:r>
              <a:rPr lang="en-US" dirty="0" smtClean="0"/>
              <a:t> (</a:t>
            </a:r>
            <a:r>
              <a:rPr lang="en-US" dirty="0" smtClean="0"/>
              <a:t>5 minutes)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lue sheets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cribe/jabber</a:t>
            </a:r>
          </a:p>
          <a:p>
            <a:pPr lvl="1"/>
            <a:r>
              <a:rPr lang="en-US" dirty="0" smtClean="0"/>
              <a:t>Jabber room: </a:t>
            </a:r>
            <a:r>
              <a:rPr lang="en-US" dirty="0" smtClean="0">
                <a:hlinkClick r:id="rId3"/>
              </a:rPr>
              <a:t>l3vpn@jabber.ietf.org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WG Status, Update (20 minutes)</a:t>
            </a:r>
          </a:p>
          <a:p>
            <a:endParaRPr lang="en-US" dirty="0" smtClean="0"/>
          </a:p>
          <a:p>
            <a:r>
              <a:rPr lang="en-US" dirty="0" smtClean="0"/>
              <a:t>Using </a:t>
            </a:r>
            <a:r>
              <a:rPr lang="en-US" dirty="0" err="1" smtClean="0"/>
              <a:t>mLDP</a:t>
            </a:r>
            <a:r>
              <a:rPr lang="en-US" dirty="0" smtClean="0"/>
              <a:t> through a Backbone where there is no Route to the Root: Eric Rosen (15 minutes)</a:t>
            </a:r>
          </a:p>
          <a:p>
            <a:pPr lvl="1"/>
            <a:r>
              <a:rPr lang="en-US" dirty="0" smtClean="0">
                <a:hlinkClick r:id="rId4"/>
              </a:rPr>
              <a:t>http://www.ietf.org/id/draft-wijnands-mpls-mldp-recurs-fec-00.txt</a:t>
            </a:r>
            <a:endParaRPr lang="en-US" dirty="0" smtClean="0"/>
          </a:p>
          <a:p>
            <a:r>
              <a:rPr lang="en-US" dirty="0" smtClean="0"/>
              <a:t>Multicast VPN fast upstream failover: Thomas Morin (10 minutes)</a:t>
            </a:r>
          </a:p>
          <a:p>
            <a:pPr lvl="1"/>
            <a:r>
              <a:rPr lang="en-US" dirty="0" smtClean="0">
                <a:hlinkClick r:id="rId5"/>
              </a:rPr>
              <a:t>http://tools.ietf.org/html/draft-morin-l3vpn-mvpn-fast-failover-04.txt</a:t>
            </a:r>
            <a:endParaRPr lang="en-US" dirty="0" smtClean="0"/>
          </a:p>
          <a:p>
            <a:r>
              <a:rPr lang="en-US" dirty="0" smtClean="0"/>
              <a:t>OSPFv3 as a PE-CE routing protocol: </a:t>
            </a:r>
            <a:r>
              <a:rPr lang="en-US" dirty="0" err="1" smtClean="0"/>
              <a:t>Emre</a:t>
            </a:r>
            <a:r>
              <a:rPr lang="en-US" dirty="0" smtClean="0"/>
              <a:t> </a:t>
            </a:r>
            <a:r>
              <a:rPr lang="en-US" dirty="0" err="1" smtClean="0"/>
              <a:t>Ertekin</a:t>
            </a:r>
            <a:r>
              <a:rPr lang="en-US" dirty="0" smtClean="0"/>
              <a:t> (10 minutes)</a:t>
            </a:r>
          </a:p>
          <a:p>
            <a:pPr lvl="1"/>
            <a:r>
              <a:rPr lang="en-US" dirty="0" smtClean="0">
                <a:hlinkClick r:id="rId6"/>
              </a:rPr>
              <a:t>http://tools.ietf.org/html/draft-ietf-l3vpn-ospfv3-pece-05.txt</a:t>
            </a:r>
            <a:endParaRPr lang="en-US" dirty="0" smtClean="0"/>
          </a:p>
          <a:p>
            <a:r>
              <a:rPr lang="en-US" dirty="0" smtClean="0"/>
              <a:t>Support for RSVP-TE in L3VPNs: </a:t>
            </a:r>
            <a:r>
              <a:rPr lang="en-US" dirty="0" err="1" smtClean="0"/>
              <a:t>Chikara</a:t>
            </a:r>
            <a:r>
              <a:rPr lang="en-US" dirty="0" smtClean="0"/>
              <a:t> Sasaki (10 minutes)</a:t>
            </a:r>
          </a:p>
          <a:p>
            <a:pPr lvl="1"/>
            <a:r>
              <a:rPr lang="en-US" dirty="0" smtClean="0">
                <a:hlinkClick r:id="rId7"/>
              </a:rPr>
              <a:t>http://tools.ietf.org/html/draft-kumaki-murai-ccamp-rsvp-te-l3vpn-02.txt</a:t>
            </a:r>
            <a:endParaRPr lang="en-US" dirty="0" smtClean="0"/>
          </a:p>
          <a:p>
            <a:r>
              <a:rPr lang="en-US" dirty="0" smtClean="0"/>
              <a:t>New WG items &amp; charter discussion: Chairs/all (60 minutes)</a:t>
            </a:r>
          </a:p>
          <a:p>
            <a:r>
              <a:rPr lang="en-US" dirty="0" smtClean="0"/>
              <a:t>Multicast in MPLS/BGP IP </a:t>
            </a:r>
            <a:r>
              <a:rPr lang="en-US" dirty="0" err="1" smtClean="0"/>
              <a:t>VPNs</a:t>
            </a:r>
            <a:r>
              <a:rPr lang="en-US" dirty="0" smtClean="0"/>
              <a:t>: Eric Rosen (20 minutes)</a:t>
            </a:r>
          </a:p>
          <a:p>
            <a:pPr lvl="1"/>
            <a:r>
              <a:rPr lang="en-US" dirty="0" smtClean="0">
                <a:hlinkClick r:id="rId8"/>
              </a:rPr>
              <a:t>http://tools.ietf.org/html/draft-rosen-vpn-mcast</a:t>
            </a:r>
            <a:r>
              <a:rPr lang="en-US" smtClean="0">
                <a:hlinkClick r:id="rId8"/>
              </a:rPr>
              <a:t>-13.txt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WG Documents</a:t>
            </a:r>
          </a:p>
          <a:p>
            <a:pPr lvl="1"/>
            <a:r>
              <a:rPr lang="en-US" dirty="0" smtClean="0"/>
              <a:t>RFC Editor Queue</a:t>
            </a:r>
          </a:p>
          <a:p>
            <a:pPr lvl="2"/>
            <a:r>
              <a:rPr lang="en-US" dirty="0" smtClean="0"/>
              <a:t>draft-ietf-l3vpn-2547bis-mcast-bgp-08</a:t>
            </a:r>
          </a:p>
          <a:p>
            <a:pPr lvl="2"/>
            <a:r>
              <a:rPr lang="en-US" dirty="0" smtClean="0"/>
              <a:t>draft-ietf-l3vpn-2547bis-mcast-10</a:t>
            </a:r>
          </a:p>
          <a:p>
            <a:pPr lvl="2"/>
            <a:r>
              <a:rPr lang="en-US" dirty="0" smtClean="0"/>
              <a:t>draft-ietf-l3vpn-e2e-rsvp-te-reqts-05</a:t>
            </a:r>
          </a:p>
          <a:p>
            <a:pPr lvl="2"/>
            <a:r>
              <a:rPr lang="en-US" dirty="0" smtClean="0"/>
              <a:t>draft-ietf-l3vpn-mvpn-considerations-06</a:t>
            </a:r>
          </a:p>
          <a:p>
            <a:pPr lvl="1"/>
            <a:r>
              <a:rPr lang="en-US" dirty="0" smtClean="0"/>
              <a:t>Active</a:t>
            </a:r>
          </a:p>
          <a:p>
            <a:pPr lvl="2"/>
            <a:r>
              <a:rPr lang="en-US" dirty="0" smtClean="0"/>
              <a:t>draft-ietf-l3vpn-ospfv3-pece-05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Re-chartering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Re-Chartering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WG has completed work against all existing Milestones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Need to define some new ones?</a:t>
            </a:r>
          </a:p>
          <a:p>
            <a:pPr lvl="1"/>
            <a:r>
              <a:rPr lang="en-US" dirty="0" smtClean="0">
                <a:sym typeface="Wingdings"/>
              </a:rPr>
              <a:t>Or close WG?</a:t>
            </a:r>
          </a:p>
          <a:p>
            <a:r>
              <a:rPr lang="en-US" dirty="0" smtClean="0"/>
              <a:t>Quite a few individual drafts</a:t>
            </a:r>
          </a:p>
          <a:p>
            <a:pPr lvl="1"/>
            <a:r>
              <a:rPr lang="en-US" dirty="0" smtClean="0"/>
              <a:t>draft-kumaki-murai-ccamp-rsvp-te-l3vpn  </a:t>
            </a:r>
          </a:p>
          <a:p>
            <a:pPr lvl="1"/>
            <a:r>
              <a:rPr lang="en-US" dirty="0" smtClean="0"/>
              <a:t>draft-kumaki-murai-pce-pcep-extension-l3vpn  </a:t>
            </a:r>
          </a:p>
          <a:p>
            <a:pPr lvl="1"/>
            <a:r>
              <a:rPr lang="en-US" dirty="0" smtClean="0"/>
              <a:t>draft-marques-l3vpn-ibgp</a:t>
            </a:r>
          </a:p>
          <a:p>
            <a:pPr lvl="1"/>
            <a:r>
              <a:rPr lang="en-US" dirty="0" smtClean="0"/>
              <a:t>draft-morin-l3vpn-mvpn-fast-failover</a:t>
            </a:r>
          </a:p>
          <a:p>
            <a:pPr lvl="1"/>
            <a:r>
              <a:rPr lang="en-US" dirty="0" smtClean="0"/>
              <a:t>draft-raggarwa-l3vpn-bgp-mvpn-extranet  </a:t>
            </a:r>
          </a:p>
          <a:p>
            <a:pPr lvl="1"/>
            <a:r>
              <a:rPr lang="en-US" dirty="0" smtClean="0"/>
              <a:t>draft-rosen-l3vpn-mvpn-bidir  </a:t>
            </a:r>
          </a:p>
          <a:p>
            <a:pPr lvl="1"/>
            <a:r>
              <a:rPr lang="en-US" dirty="0" smtClean="0"/>
              <a:t>draft-rosen-l3vpn-mvpn-extranet  </a:t>
            </a:r>
          </a:p>
          <a:p>
            <a:pPr lvl="1"/>
            <a:r>
              <a:rPr lang="en-US" dirty="0" smtClean="0"/>
              <a:t>draft-rosen-l3vpn-mvpn-mspmsi  </a:t>
            </a:r>
          </a:p>
          <a:p>
            <a:pPr lvl="1"/>
            <a:r>
              <a:rPr lang="en-US" dirty="0" smtClean="0"/>
              <a:t>draft-rosen-l3vpn-mvpn-spmsi-joins</a:t>
            </a:r>
          </a:p>
          <a:p>
            <a:pPr lvl="1"/>
            <a:r>
              <a:rPr lang="en-US" dirty="0" smtClean="0"/>
              <a:t>draft-rosen-l3vpn-mvpn-wildcards</a:t>
            </a: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need to re-charter at all??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/>
              </a:rPr>
              <a:t>Existing Charter covers:</a:t>
            </a:r>
          </a:p>
          <a:p>
            <a:pPr lvl="1"/>
            <a:r>
              <a:rPr lang="en-US" dirty="0" smtClean="0">
                <a:sym typeface="Wingdings"/>
              </a:rPr>
              <a:t>IPv4, IPv6 &amp; Multicast for:</a:t>
            </a:r>
          </a:p>
          <a:p>
            <a:pPr lvl="2"/>
            <a:r>
              <a:rPr lang="en-US" dirty="0" smtClean="0"/>
              <a:t>BGP/MPLS IP </a:t>
            </a:r>
            <a:r>
              <a:rPr lang="en-US" dirty="0" err="1" smtClean="0"/>
              <a:t>VPNs</a:t>
            </a:r>
            <a:endParaRPr lang="en-US" dirty="0" smtClean="0"/>
          </a:p>
          <a:p>
            <a:pPr lvl="2"/>
            <a:r>
              <a:rPr lang="en-US" dirty="0" smtClean="0"/>
              <a:t>IP </a:t>
            </a:r>
            <a:r>
              <a:rPr lang="en-US" dirty="0" err="1" smtClean="0"/>
              <a:t>VPNs</a:t>
            </a:r>
            <a:r>
              <a:rPr lang="en-US" dirty="0" smtClean="0"/>
              <a:t> using Virtual Routers</a:t>
            </a:r>
          </a:p>
          <a:p>
            <a:pPr lvl="2"/>
            <a:r>
              <a:rPr lang="en-US" dirty="0" smtClean="0"/>
              <a:t>CE-based </a:t>
            </a:r>
            <a:r>
              <a:rPr lang="en-US" dirty="0" err="1" smtClean="0"/>
              <a:t>VPNs</a:t>
            </a:r>
            <a:r>
              <a:rPr lang="en-US" dirty="0" smtClean="0"/>
              <a:t> using </a:t>
            </a:r>
            <a:r>
              <a:rPr lang="en-US" dirty="0" err="1" smtClean="0"/>
              <a:t>IPsec</a:t>
            </a:r>
            <a:endParaRPr lang="en-US" dirty="0" smtClean="0"/>
          </a:p>
          <a:p>
            <a:pPr lvl="1"/>
            <a:r>
              <a:rPr lang="en-US" dirty="0" smtClean="0"/>
              <a:t>Deployment Scenarios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Single SP, Single/Multiple </a:t>
            </a:r>
            <a:r>
              <a:rPr lang="en-US" dirty="0" err="1" smtClean="0"/>
              <a:t>ASs</a:t>
            </a:r>
            <a:r>
              <a:rPr lang="en-US" dirty="0" smtClean="0"/>
              <a:t>, Multiple </a:t>
            </a:r>
            <a:r>
              <a:rPr lang="en-US" dirty="0" err="1" smtClean="0"/>
              <a:t>SPs</a:t>
            </a:r>
            <a:r>
              <a:rPr lang="en-US" dirty="0" smtClean="0"/>
              <a:t>, Internet </a:t>
            </a:r>
            <a:r>
              <a:rPr lang="en-US" dirty="0" err="1" smtClean="0"/>
              <a:t>VPNs</a:t>
            </a:r>
            <a:endParaRPr lang="en-US" dirty="0" smtClean="0"/>
          </a:p>
          <a:p>
            <a:pPr lvl="1"/>
            <a:r>
              <a:rPr lang="en-US" dirty="0" smtClean="0"/>
              <a:t>Work items:</a:t>
            </a:r>
          </a:p>
          <a:p>
            <a:pPr lvl="2"/>
            <a:r>
              <a:rPr lang="en-US" dirty="0" smtClean="0"/>
              <a:t>Requirements, Solutions, </a:t>
            </a:r>
            <a:r>
              <a:rPr lang="en-US" dirty="0" err="1" smtClean="0"/>
              <a:t>MIBs</a:t>
            </a:r>
            <a:r>
              <a:rPr lang="en-US" dirty="0" smtClean="0"/>
              <a:t>, Security mechanisms</a:t>
            </a:r>
          </a:p>
          <a:p>
            <a:pPr lvl="1"/>
            <a:r>
              <a:rPr lang="en-US" dirty="0" smtClean="0"/>
              <a:t>Explicitly excluded topics:</a:t>
            </a:r>
          </a:p>
          <a:p>
            <a:pPr lvl="2"/>
            <a:r>
              <a:rPr lang="en-US" dirty="0" err="1" smtClean="0"/>
              <a:t>QoS</a:t>
            </a:r>
            <a:r>
              <a:rPr lang="en-US" dirty="0" smtClean="0"/>
              <a:t> &amp; OAM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Virtual Router &amp; CE related drafts have been withdrawn</a:t>
            </a:r>
          </a:p>
          <a:p>
            <a:pPr lvl="1"/>
            <a:r>
              <a:rPr lang="en-US" dirty="0" smtClean="0"/>
              <a:t>Probably should remove from charter</a:t>
            </a:r>
          </a:p>
          <a:p>
            <a:r>
              <a:rPr lang="en-US" dirty="0" smtClean="0"/>
              <a:t>Existing charter is pretty generic</a:t>
            </a:r>
          </a:p>
          <a:p>
            <a:pPr lvl="1"/>
            <a:r>
              <a:rPr lang="en-US" dirty="0" smtClean="0"/>
              <a:t>E.g. Re: MVPN current charter basically says “Work on Multicast VPN”</a:t>
            </a:r>
          </a:p>
          <a:p>
            <a:pPr lvl="1"/>
            <a:r>
              <a:rPr lang="en-US" dirty="0" smtClean="0"/>
              <a:t>Would it be useful to have a more </a:t>
            </a:r>
            <a:r>
              <a:rPr lang="en-US" dirty="0" err="1" smtClean="0"/>
              <a:t>focussed</a:t>
            </a:r>
            <a:r>
              <a:rPr lang="en-US" dirty="0" smtClean="0"/>
              <a:t> charter?</a:t>
            </a:r>
          </a:p>
          <a:p>
            <a:pPr lvl="2"/>
            <a:r>
              <a:rPr lang="en-US" dirty="0" smtClean="0"/>
              <a:t>E.g. Call out some more specific MVPN related topics?</a:t>
            </a:r>
            <a:endParaRPr lang="en-US" dirty="0" smtClean="0"/>
          </a:p>
          <a:p>
            <a:pPr lvl="3"/>
            <a:r>
              <a:rPr lang="en-US" dirty="0" err="1" smtClean="0"/>
              <a:t>BiDir</a:t>
            </a:r>
            <a:r>
              <a:rPr lang="en-US" dirty="0" smtClean="0"/>
              <a:t>? Extranet?</a:t>
            </a:r>
          </a:p>
          <a:p>
            <a:r>
              <a:rPr lang="en-US" dirty="0" smtClean="0"/>
              <a:t>What new Milestones would we like to work towards?</a:t>
            </a:r>
          </a:p>
          <a:p>
            <a:pPr lvl="1"/>
            <a:r>
              <a:rPr lang="en-US" dirty="0" err="1" smtClean="0"/>
              <a:t>BiDir</a:t>
            </a:r>
            <a:r>
              <a:rPr lang="en-US" dirty="0" smtClean="0"/>
              <a:t>? Extranet? Resiliency? PCE? OAM???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Discussion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662</Words>
  <Application>Microsoft Macintosh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L3VPN WG IETF 77 22/03/2010 09:00-11:30</vt:lpstr>
      <vt:lpstr>Agenda</vt:lpstr>
      <vt:lpstr>WG Status</vt:lpstr>
      <vt:lpstr>Re-chartering Discussion</vt:lpstr>
      <vt:lpstr>Re-Chartering</vt:lpstr>
      <vt:lpstr>Do we need to re-charter at all??</vt:lpstr>
      <vt:lpstr>Discussion Points</vt:lpstr>
      <vt:lpstr>Open Discussion</vt:lpstr>
    </vt:vector>
  </TitlesOfParts>
  <Company>BT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Benjamin Niven-Jenkins</dc:creator>
  <cp:lastModifiedBy>Benjamin Niven-Jenkins</cp:lastModifiedBy>
  <cp:revision>14</cp:revision>
  <dcterms:created xsi:type="dcterms:W3CDTF">2010-03-20T20:11:26Z</dcterms:created>
  <dcterms:modified xsi:type="dcterms:W3CDTF">2010-03-21T21:52:48Z</dcterms:modified>
</cp:coreProperties>
</file>