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66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414" y="-7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686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686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2053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68825" cy="34258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4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ftr"/>
          </p:nvPr>
        </p:nvSpPr>
        <p:spPr bwMode="auto">
          <a:xfrm>
            <a:off x="0" y="8685213"/>
            <a:ext cx="29686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686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fld id="{6DF559FF-E3B5-43D3-9A0C-D3A07E72013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444A32D-E292-4C3B-B3B9-EAB095BD338D}" type="slidenum">
              <a:rPr lang="en-US"/>
              <a:pPr/>
              <a:t>1</a:t>
            </a:fld>
            <a:endParaRPr lang="en-US"/>
          </a:p>
        </p:txBody>
      </p:sp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2010-03-22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5D58B61-61DA-4386-9352-7EE747485C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2010-03-22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373323B-2C71-44D8-B604-50B2C6E29E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7813" y="274638"/>
            <a:ext cx="2055812" cy="58483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8213" cy="58483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2010-03-22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9B7DD3F-FCAC-4258-BDB0-858E8A19FD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2010-03-22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C574CD5-5407-47BA-A384-6E7607257A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2010-03-22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2A5F379-4486-4749-8A85-1C1893127B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7012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2010-03-22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764632F-5CB9-49C2-A1C5-E01E98A44D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2010-03-22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2AF476A-30C3-412B-8332-791D077309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2010-03-22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F9C7B9D-6DC4-41F7-A462-6EA95B7D97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2010-03-22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36CDFFE-FC25-49B0-B5B0-731629DAD6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2010-03-22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4A068A9-DDAC-47F9-83AF-EF7E13DB24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2010-03-22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74CE3BD-C04B-4FB0-8D62-44DA55C8D1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6425" cy="1139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6425" cy="4522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2010-03-22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fld id="{173EBCEB-EF4D-48DE-A2C0-A83194CF8E4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2pPr>
      <a:lvl3pPr marL="11430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3pPr>
      <a:lvl4pPr marL="16002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4pPr>
      <a:lvl5pPr marL="20574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5pPr>
      <a:lvl6pPr marL="25146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6pPr>
      <a:lvl7pPr marL="29718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7pPr>
      <a:lvl8pPr marL="34290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8pPr>
      <a:lvl9pPr marL="38862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9pPr>
    </p:titleStyle>
    <p:bodyStyle>
      <a:lvl1pPr marL="342900" indent="-342900" algn="l" defTabSz="457200" rtl="0" fontAlgn="base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</a:defRPr>
      </a:lvl2pPr>
      <a:lvl3pPr marL="1143000" indent="-228600" algn="l" defTabSz="457200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</a:defRPr>
      </a:lvl3pPr>
      <a:lvl4pPr marL="16002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4pPr>
      <a:lvl5pPr marL="20574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2010-03-22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A05535AF-AE78-409D-9BCD-2C50A74C3CE6}" type="slidenum">
              <a:rPr lang="en-US"/>
              <a:pPr/>
              <a:t>1</a:t>
            </a:fld>
            <a:endParaRPr lang="en-US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319088"/>
            <a:ext cx="8229600" cy="1054100"/>
          </a:xfrm>
          <a:ln/>
        </p:spPr>
        <p:txBody>
          <a:bodyPr lIns="0" tIns="0" rIns="0" bIns="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dirty="0" err="1" smtClean="0"/>
              <a:t>mLDP</a:t>
            </a:r>
            <a:r>
              <a:rPr lang="en-US" dirty="0" smtClean="0"/>
              <a:t> Recursive FEC</a:t>
            </a:r>
            <a:endParaRPr lang="en-US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437063"/>
          </a:xfrm>
          <a:ln/>
        </p:spPr>
        <p:txBody>
          <a:bodyPr lIns="0" tIns="0" rIns="0" bIns="0"/>
          <a:lstStyle/>
          <a:p>
            <a:pPr>
              <a:buFont typeface="Arial" pitchFamily="34" charset="0"/>
              <a:buChar char="•"/>
            </a:pPr>
            <a:r>
              <a:rPr lang="en-US" sz="2800" i="1" dirty="0" smtClean="0"/>
              <a:t>Using </a:t>
            </a:r>
            <a:r>
              <a:rPr lang="en-US" sz="2800" i="1" dirty="0" err="1" smtClean="0"/>
              <a:t>mLDP</a:t>
            </a:r>
            <a:r>
              <a:rPr lang="en-US" sz="2800" i="1" dirty="0" smtClean="0"/>
              <a:t> through a Backbone where there is no Route to the Roo</a:t>
            </a:r>
            <a:r>
              <a:rPr lang="en-US" sz="2800" dirty="0" smtClean="0"/>
              <a:t>t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draft-</a:t>
            </a:r>
            <a:r>
              <a:rPr lang="en-US" sz="2400" dirty="0" err="1" smtClean="0"/>
              <a:t>wijnands</a:t>
            </a:r>
            <a:r>
              <a:rPr lang="en-US" sz="2400" dirty="0" smtClean="0"/>
              <a:t>-</a:t>
            </a:r>
            <a:r>
              <a:rPr lang="en-US" sz="2400" dirty="0" err="1" smtClean="0"/>
              <a:t>mpls</a:t>
            </a:r>
            <a:r>
              <a:rPr lang="en-US" sz="2400" dirty="0" smtClean="0"/>
              <a:t>-</a:t>
            </a:r>
            <a:r>
              <a:rPr lang="en-US" sz="2400" dirty="0" err="1" smtClean="0"/>
              <a:t>mldp</a:t>
            </a:r>
            <a:r>
              <a:rPr lang="en-US" sz="2400" dirty="0" smtClean="0"/>
              <a:t>-recurs-</a:t>
            </a:r>
            <a:r>
              <a:rPr lang="en-US" sz="2400" dirty="0" err="1" smtClean="0"/>
              <a:t>fec</a:t>
            </a:r>
            <a:endParaRPr lang="en-US" sz="2400" dirty="0" smtClean="0"/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N</a:t>
            </a:r>
            <a:r>
              <a:rPr lang="en-US" sz="2400" dirty="0" smtClean="0"/>
              <a:t>ame </a:t>
            </a:r>
            <a:r>
              <a:rPr lang="en-US" sz="2400" dirty="0" smtClean="0"/>
              <a:t>changed from </a:t>
            </a:r>
            <a:r>
              <a:rPr lang="en-US" sz="2400" dirty="0" err="1" smtClean="0"/>
              <a:t>mldp-csc</a:t>
            </a:r>
            <a:r>
              <a:rPr lang="en-US" sz="2400" dirty="0" smtClean="0"/>
              <a:t> to better reflect focus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Has been presented to MPLS WG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Also has a VPN component, so needs review by L3VPN WG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Non-VPN part doesn’t seem controversial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VPN part shouldn’t be controversial either </a:t>
            </a:r>
            <a:r>
              <a:rPr lang="en-US" dirty="0" smtClean="0">
                <a:sym typeface="Wingdings"/>
              </a:rPr>
              <a:t></a:t>
            </a:r>
            <a:endParaRPr lang="en-US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6425" cy="43434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How </a:t>
            </a:r>
            <a:r>
              <a:rPr lang="en-US" sz="2800" dirty="0" err="1" smtClean="0"/>
              <a:t>mLDP</a:t>
            </a:r>
            <a:r>
              <a:rPr lang="en-US" sz="2800" dirty="0" smtClean="0"/>
              <a:t> normally builds a MP LSP: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I</a:t>
            </a:r>
            <a:r>
              <a:rPr lang="en-US" sz="2400" dirty="0" smtClean="0"/>
              <a:t>dentifies </a:t>
            </a:r>
            <a:r>
              <a:rPr lang="en-US" sz="2400" dirty="0" smtClean="0"/>
              <a:t>MP LSP as 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&lt;root, 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tunnel_id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&gt;</a:t>
            </a:r>
            <a:endParaRPr lang="en-US" sz="2400" b="1" dirty="0" smtClean="0">
              <a:latin typeface="Courier New" pitchFamily="49" charset="0"/>
              <a:cs typeface="Courier New" pitchFamily="49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LSP is built towards “root”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All intermediate routers must have a route for “root”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So what about the familiar topology</a:t>
            </a:r>
            <a:r>
              <a:rPr lang="en-US" dirty="0" smtClean="0"/>
              <a:t>:</a:t>
            </a:r>
          </a:p>
          <a:p>
            <a:pPr marL="914400" lvl="1" indent="-514350"/>
            <a:r>
              <a:rPr lang="en-US" sz="2400" dirty="0" smtClean="0"/>
              <a:t>        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R-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-P1---ASBR1---P2---ASBR2---P3---S</a:t>
            </a:r>
          </a:p>
          <a:p>
            <a:pPr marL="914400" lvl="1" indent="-514350"/>
            <a:r>
              <a:rPr lang="en-US" dirty="0" smtClean="0"/>
              <a:t>where R wants to build a P2MP LSP to S, but</a:t>
            </a:r>
          </a:p>
          <a:p>
            <a:pPr marL="914400" lvl="1" indent="-514350" algn="just">
              <a:spcBef>
                <a:spcPts val="0"/>
              </a:spcBef>
            </a:pPr>
            <a:r>
              <a:rPr lang="en-US" dirty="0" smtClean="0"/>
              <a:t>P2 has no route to S</a:t>
            </a:r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2010-03-22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BC574CD5-5407-47BA-A384-6E7607257A0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Recursive FEC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spcBef>
                <a:spcPts val="800"/>
              </a:spcBef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  R-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--P1---ASBR1---P2---ASBR2---P3---S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R uses FEC 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&lt;root=S, 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tunnel_id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=Q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ASBR1 changes FEC to:</a:t>
            </a:r>
          </a:p>
          <a:p>
            <a:pPr lvl="1"/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&lt;root=ASBR2, 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tunnel_id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=&lt;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S,Q&gt;&gt;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ASBR2 changes FEC to:</a:t>
            </a:r>
          </a:p>
          <a:p>
            <a:pPr lvl="1"/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&lt;root=S, 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tunnel_id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=Q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Provides </a:t>
            </a:r>
            <a:r>
              <a:rPr lang="en-US" sz="2800" i="1" dirty="0" smtClean="0"/>
              <a:t>similar</a:t>
            </a:r>
            <a:r>
              <a:rPr lang="en-US" sz="2800" dirty="0" smtClean="0"/>
              <a:t> functionality as RFC 5496 </a:t>
            </a:r>
            <a:r>
              <a:rPr lang="en-US" sz="2800" i="1" dirty="0" smtClean="0"/>
              <a:t>(RPF Vector) </a:t>
            </a:r>
            <a:r>
              <a:rPr lang="en-US" sz="2800" dirty="0" smtClean="0"/>
              <a:t>provides for PIM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/>
              <a:t>Not exactly the same, as RPF vector is not part of tree identifier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dirty="0" smtClean="0"/>
              <a:t>2010-03-22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BC574CD5-5407-47BA-A384-6E7607257A0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VPN with Inter-AS Option B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spcBef>
                <a:spcPts val="800"/>
              </a:spcBef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 PE1-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-P1---ASBR1---P2---ASBR2---P3---PE2</a:t>
            </a:r>
          </a:p>
          <a:p>
            <a:pPr marL="342900" lvl="1" indent="-342900">
              <a:spcBef>
                <a:spcPts val="800"/>
              </a:spcBef>
              <a:buFont typeface="Arial" pitchFamily="34" charset="0"/>
              <a:buChar char="•"/>
            </a:pPr>
            <a:r>
              <a:rPr lang="en-US" sz="2400" dirty="0" smtClean="0"/>
              <a:t>ASBRs don’t have route to PE2</a:t>
            </a:r>
          </a:p>
          <a:p>
            <a:pPr marL="342900" lvl="1" indent="-342900">
              <a:spcBef>
                <a:spcPts val="800"/>
              </a:spcBef>
              <a:buFont typeface="Arial" pitchFamily="34" charset="0"/>
              <a:buChar char="•"/>
            </a:pPr>
            <a:r>
              <a:rPr lang="en-US" sz="2400" dirty="0" smtClean="0"/>
              <a:t>ASBRs do have Intra-AS I-PMSI A-D route (non-segmented P-tunnels), NLRI is RD1:PE2</a:t>
            </a:r>
          </a:p>
          <a:p>
            <a:pPr marL="342900" lvl="1" indent="-342900">
              <a:spcBef>
                <a:spcPts val="800"/>
              </a:spcBef>
              <a:buFont typeface="Arial" pitchFamily="34" charset="0"/>
              <a:buChar char="•"/>
            </a:pPr>
            <a:r>
              <a:rPr lang="en-US" sz="2400" dirty="0" smtClean="0"/>
              <a:t>P-tunnels need to follow A-D route path</a:t>
            </a:r>
          </a:p>
          <a:p>
            <a:pPr marL="342900" lvl="1" indent="-342900">
              <a:spcBef>
                <a:spcPts val="800"/>
              </a:spcBef>
              <a:buFont typeface="Arial" pitchFamily="34" charset="0"/>
              <a:buChar char="•"/>
            </a:pPr>
            <a:r>
              <a:rPr lang="en-US" sz="2400" dirty="0" smtClean="0"/>
              <a:t>Recursive FEC needs to contain RD1</a:t>
            </a:r>
          </a:p>
          <a:p>
            <a:pPr marL="342900" lvl="1" indent="-342900">
              <a:spcBef>
                <a:spcPts val="800"/>
              </a:spcBef>
              <a:buFont typeface="Arial" pitchFamily="34" charset="0"/>
              <a:buChar char="•"/>
            </a:pPr>
            <a:r>
              <a:rPr lang="en-US" sz="2400" dirty="0" smtClean="0"/>
              <a:t>For PIM/GRE tunnels, standard defines </a:t>
            </a:r>
            <a:r>
              <a:rPr lang="en-US" sz="2400" i="1" dirty="0" smtClean="0"/>
              <a:t>MVPN Join Attribute</a:t>
            </a:r>
            <a:r>
              <a:rPr lang="en-US" sz="2400" dirty="0" smtClean="0"/>
              <a:t> that extends </a:t>
            </a:r>
            <a:r>
              <a:rPr lang="en-US" sz="2400" i="1" dirty="0" smtClean="0"/>
              <a:t>RPF Vector </a:t>
            </a:r>
            <a:r>
              <a:rPr lang="en-US" sz="2400" dirty="0" smtClean="0"/>
              <a:t>so that PE1 can put RD in PIM Join</a:t>
            </a:r>
          </a:p>
          <a:p>
            <a:pPr marL="342900" lvl="1" indent="-342900">
              <a:spcBef>
                <a:spcPts val="800"/>
              </a:spcBef>
              <a:buFont typeface="Arial" pitchFamily="34" charset="0"/>
              <a:buChar char="•"/>
            </a:pPr>
            <a:r>
              <a:rPr lang="en-US" sz="2400" dirty="0" smtClean="0"/>
              <a:t>For </a:t>
            </a:r>
            <a:r>
              <a:rPr lang="en-US" sz="2400" dirty="0" err="1" smtClean="0"/>
              <a:t>mLDP</a:t>
            </a:r>
            <a:r>
              <a:rPr lang="en-US" sz="2400" dirty="0" smtClean="0"/>
              <a:t>, need </a:t>
            </a:r>
            <a:r>
              <a:rPr lang="en-US" sz="2400" i="1" dirty="0" smtClean="0"/>
              <a:t>VPN Recursive FEC </a:t>
            </a:r>
            <a:r>
              <a:rPr lang="en-US" sz="2400" dirty="0" smtClean="0"/>
              <a:t>for same purpose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2010-03-22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BC574CD5-5407-47BA-A384-6E7607257A0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VPN Recursive FEC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spcBef>
                <a:spcPts val="800"/>
              </a:spcBef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 PE1-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-P1---ASBR1---P2---ASBR2---P3---PE2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PE1 uses FEC 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&lt;ASBR1, &lt;PE2, RD, Q&gt;&gt;</a:t>
            </a:r>
            <a:endParaRPr lang="en-US" sz="28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ASBR find A-D route RD:PE2, ASBR2 is NH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ASBR1 changes to 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&lt;ASBR2, &lt;PE2, RD, Q&gt;&gt;</a:t>
            </a:r>
            <a:endParaRPr lang="en-US" sz="28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ASBR2 finds route to PE2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ASBR2 changes FEC to 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&lt;PE2, Q&gt;</a:t>
            </a:r>
            <a:endParaRPr lang="en-US" sz="28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Note that in the ASBR1/ASBR2 network, PE2 does not have to be a unique address, because RD is used in FEC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2010-03-22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BC574CD5-5407-47BA-A384-6E7607257A0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Use of VPN Recursive FEC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spcBef>
                <a:spcPts val="800"/>
              </a:spcBef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    CE1-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-PE1---P1---PE2---CE2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Limited Applicability Carrier’s Carrier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Only applies when 1-1 </a:t>
            </a:r>
            <a:r>
              <a:rPr lang="en-US" sz="2400" dirty="0" err="1" smtClean="0"/>
              <a:t>mLDP</a:t>
            </a:r>
            <a:r>
              <a:rPr lang="en-US" sz="2400" dirty="0" smtClean="0"/>
              <a:t> LSP mapping is desired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CE1 uses FEC 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&lt;CE2, Q&gt;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PE1 modifies FEC to 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&lt;PE2, &lt;CE2, RD, Q&gt;&gt;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PE2 modifies back to 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&lt;CE2,Q&gt;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Why is RD used?  Only to ensure uniqueness of FEC in inner network.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Seems useful given applicability </a:t>
            </a:r>
            <a:r>
              <a:rPr lang="en-US" sz="2400" dirty="0" smtClean="0"/>
              <a:t>restrictions, when more complicated </a:t>
            </a:r>
            <a:r>
              <a:rPr lang="en-US" sz="2400" smtClean="0"/>
              <a:t>mechanisms are not </a:t>
            </a:r>
            <a:r>
              <a:rPr lang="en-US" sz="2400" dirty="0" smtClean="0"/>
              <a:t>needed</a:t>
            </a:r>
            <a:endParaRPr lang="en-US" sz="2400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2010-03-22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BC574CD5-5407-47BA-A384-6E7607257A0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MPLS WG will be asked to adopt as WG draft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L3VPN WG is asked to approve of the MPLS WG adopting 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2010-03-22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BC574CD5-5407-47BA-A384-6E7607257A0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3025</TotalTime>
  <Words>515</Words>
  <Application>Microsoft Office PowerPoint</Application>
  <PresentationFormat>On-screen Show (4:3)</PresentationFormat>
  <Paragraphs>76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mLDP Recursive FEC</vt:lpstr>
      <vt:lpstr>Functionality</vt:lpstr>
      <vt:lpstr>Recursive FEC</vt:lpstr>
      <vt:lpstr>VPN with Inter-AS Option B </vt:lpstr>
      <vt:lpstr>VPN Recursive FEC</vt:lpstr>
      <vt:lpstr>Another Use of VPN Recursive FEC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Eric C. Rosen</dc:creator>
  <cp:lastModifiedBy>erosen</cp:lastModifiedBy>
  <cp:revision>77</cp:revision>
  <cp:lastPrinted>1601-01-01T00:00:00Z</cp:lastPrinted>
  <dcterms:created xsi:type="dcterms:W3CDTF">1601-01-01T00:00:00Z</dcterms:created>
  <dcterms:modified xsi:type="dcterms:W3CDTF">2010-03-18T13:36:19Z</dcterms:modified>
</cp:coreProperties>
</file>