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14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DF559FF-E3B5-43D3-9A0C-D3A07E7201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44A32D-E292-4C3B-B3B9-EAB095BD338D}" type="slidenum">
              <a:rPr lang="en-US"/>
              <a:pPr/>
              <a:t>1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58B61-61DA-4386-9352-7EE747485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73323B-2C71-44D8-B604-50B2C6E29E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B7DD3F-FCAC-4258-BDB0-858E8A19F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574CD5-5407-47BA-A384-6E7607257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A5F379-4486-4749-8A85-1C1893127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64632F-5CB9-49C2-A1C5-E01E98A4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AF476A-30C3-412B-8332-791D07730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9C7B9D-6DC4-41F7-A462-6EA95B7D9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6CDFFE-FC25-49B0-B5B0-731629DAD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A068A9-DDAC-47F9-83AF-EF7E13DB2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4CE3BD-C04B-4FB0-8D62-44DA55C8D1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73EBCEB-EF4D-48DE-A2C0-A83194CF8E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5535AF-AE78-409D-9BCD-2C50A74C3CE6}" type="slidenum">
              <a:rPr lang="en-US"/>
              <a:pPr/>
              <a:t>1</a:t>
            </a:fld>
            <a:endParaRPr lang="en-US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4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Time to Start New Work Items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37063"/>
          </a:xfrm>
          <a:ln/>
        </p:spPr>
        <p:txBody>
          <a:bodyPr lIns="0" tIns="0" rIns="0" bIns="0"/>
          <a:lstStyle/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All WG drafts now on RFC Editor’s queue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Those drafts have some known “holes”</a:t>
            </a:r>
            <a:r>
              <a:rPr lang="en-US" dirty="0"/>
              <a:t> </a:t>
            </a:r>
            <a:r>
              <a:rPr lang="en-US" dirty="0" smtClean="0"/>
              <a:t>that need to be addressed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There are a number of features not in the drafts that will be deployed over next several years</a:t>
            </a:r>
          </a:p>
          <a:p>
            <a:pPr marL="1314450" lvl="2" indent="-514350">
              <a:buFont typeface="Courier New" pitchFamily="49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Varying degrees of controversy, but</a:t>
            </a:r>
          </a:p>
          <a:p>
            <a:pPr marL="1314450" lvl="2" indent="-514350">
              <a:buFont typeface="Courier New" pitchFamily="49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Always best to have public specs that have been reviewed by WG</a:t>
            </a:r>
          </a:p>
          <a:p>
            <a:pPr marL="914400" lvl="1" indent="-514350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Following slides propose specifics</a:t>
            </a:r>
          </a:p>
          <a:p>
            <a:pPr marL="739775" lvl="1" indent="-339725"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S-PMSI Join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Extensions needed for: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IPv6 (C-S,C-G) flows</a:t>
            </a:r>
          </a:p>
          <a:p>
            <a:pPr lvl="2">
              <a:buFont typeface="Wingdings" pitchFamily="2" charset="2"/>
              <a:buChar char="§"/>
            </a:pPr>
            <a:r>
              <a:rPr lang="en-US" i="1" dirty="0" smtClean="0"/>
              <a:t>Promised to IESG when base draft was approved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MPLS P-tunnels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Very minor and straightforward extension of existing message from base draft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Covered in draft-rosen-l3vpn-mvpn-spmsi-joins, suggest adopting as WG draft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Miscellaneous IPv6 Clarifications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PIM/IPv6 inside GRE/IPv4 P-tunnel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Covered in </a:t>
            </a:r>
            <a:r>
              <a:rPr lang="en-US" sz="2400" dirty="0" err="1" smtClean="0"/>
              <a:t>spmsi</a:t>
            </a:r>
            <a:r>
              <a:rPr lang="en-US" sz="2400" dirty="0" smtClean="0"/>
              <a:t>-join draft (perhaps not best place)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Other issues when C-PIM is v6, SP infra is v4: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Option to configure use of separate P-tunnels for v4 and v6 C-flows?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Encoding of PE addresses in BGP A-D routes (“originating PE” field) and RTs (GA field)</a:t>
            </a:r>
          </a:p>
          <a:p>
            <a:pPr lvl="2">
              <a:buFont typeface="Courier New" pitchFamily="49" charset="0"/>
              <a:buChar char="o"/>
            </a:pPr>
            <a:r>
              <a:rPr lang="en-US" sz="2000" dirty="0" smtClean="0"/>
              <a:t>Propose to encode as v4 addresses rather than v4-mapped v6 addresses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New draft needed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“Wild Card” S-PMSI Bindings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Very useful, multiple purposes: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U</a:t>
            </a:r>
            <a:r>
              <a:rPr lang="en-US" sz="2400" dirty="0" smtClean="0"/>
              <a:t>se </a:t>
            </a:r>
            <a:r>
              <a:rPr lang="en-US" sz="2400" dirty="0"/>
              <a:t>S-PMSI </a:t>
            </a:r>
            <a:r>
              <a:rPr lang="en-US" sz="2400" dirty="0" smtClean="0"/>
              <a:t>as </a:t>
            </a:r>
            <a:r>
              <a:rPr lang="en-US" sz="2400" dirty="0"/>
              <a:t>default </a:t>
            </a:r>
            <a:r>
              <a:rPr lang="en-US" sz="2400" dirty="0" smtClean="0"/>
              <a:t>PMSI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A</a:t>
            </a:r>
            <a:r>
              <a:rPr lang="en-US" sz="2400" dirty="0" smtClean="0"/>
              <a:t>ssign </a:t>
            </a:r>
            <a:r>
              <a:rPr lang="en-US" sz="2400" dirty="0"/>
              <a:t>customer shared tree to an </a:t>
            </a:r>
            <a:r>
              <a:rPr lang="en-US" sz="2400" dirty="0" smtClean="0"/>
              <a:t>S-PMSI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P</a:t>
            </a:r>
            <a:r>
              <a:rPr lang="en-US" sz="2400" dirty="0" smtClean="0"/>
              <a:t>erhaps </a:t>
            </a:r>
            <a:r>
              <a:rPr lang="en-US" sz="2400" dirty="0"/>
              <a:t>other ways of grouping flows </a:t>
            </a:r>
            <a:r>
              <a:rPr lang="en-US" sz="2400" dirty="0" smtClean="0"/>
              <a:t>(e.g.,</a:t>
            </a:r>
            <a:r>
              <a:rPr lang="en-US" sz="2400" dirty="0"/>
              <a:t> </a:t>
            </a:r>
            <a:r>
              <a:rPr lang="en-US" sz="2400" dirty="0" smtClean="0"/>
              <a:t>by C-S) and </a:t>
            </a:r>
            <a:r>
              <a:rPr lang="en-US" sz="2400" dirty="0"/>
              <a:t>assigning to an </a:t>
            </a:r>
            <a:r>
              <a:rPr lang="en-US" sz="2400" dirty="0" smtClean="0"/>
              <a:t>S-PMSI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Covered </a:t>
            </a:r>
            <a:r>
              <a:rPr lang="en-US" sz="2800" dirty="0"/>
              <a:t>in two </a:t>
            </a:r>
            <a:r>
              <a:rPr lang="en-US" sz="2800" dirty="0" smtClean="0"/>
              <a:t>very similar drafts: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 draft-rosen-l3vpn-mvpn-wildcards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 </a:t>
            </a:r>
            <a:r>
              <a:rPr lang="en-US" sz="2400" dirty="0" smtClean="0"/>
              <a:t>   draft-</a:t>
            </a:r>
            <a:r>
              <a:rPr lang="en-US" sz="2400" dirty="0" err="1" smtClean="0"/>
              <a:t>rekhter</a:t>
            </a:r>
            <a:r>
              <a:rPr lang="en-US" sz="2400" dirty="0" smtClean="0"/>
              <a:t>-</a:t>
            </a:r>
            <a:r>
              <a:rPr lang="en-US" sz="2400" dirty="0" err="1" smtClean="0"/>
              <a:t>mvpn</a:t>
            </a:r>
            <a:r>
              <a:rPr lang="en-US" sz="2400" dirty="0" smtClean="0"/>
              <a:t>-wildcard-</a:t>
            </a:r>
            <a:r>
              <a:rPr lang="en-US" sz="2400" dirty="0" err="1" smtClean="0"/>
              <a:t>spmsi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Proposal: produce joint draft for WG adoption</a:t>
            </a:r>
            <a:endParaRPr lang="en-US" sz="2400" dirty="0"/>
          </a:p>
          <a:p>
            <a:pPr lvl="1">
              <a:spcBef>
                <a:spcPts val="0"/>
              </a:spcBef>
            </a:pP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endParaRPr lang="en-US" sz="2400" dirty="0" smtClean="0"/>
          </a:p>
          <a:p>
            <a:endParaRPr lang="en-US" dirty="0"/>
          </a:p>
          <a:p>
            <a:r>
              <a:rPr lang="en-US" dirty="0" smtClean="0"/>
              <a:t>    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L3VPN WG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smtClean="0"/>
              <a:t>2010-03-22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6425" cy="452278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Wide agreement on need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Two existing drafts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draft-</a:t>
            </a:r>
            <a:r>
              <a:rPr lang="en-US" sz="2400" dirty="0" err="1" smtClean="0"/>
              <a:t>rosen</a:t>
            </a:r>
            <a:r>
              <a:rPr lang="en-US" sz="2400" dirty="0" smtClean="0"/>
              <a:t> and draft-</a:t>
            </a:r>
            <a:r>
              <a:rPr lang="en-US" sz="2400" dirty="0" err="1" smtClean="0"/>
              <a:t>raggarwa</a:t>
            </a:r>
            <a:r>
              <a:rPr lang="en-US" sz="2400" dirty="0" smtClean="0"/>
              <a:t>, naturally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Drafts complement </a:t>
            </a:r>
            <a:r>
              <a:rPr lang="en-US" sz="2400" dirty="0" smtClean="0"/>
              <a:t>each other through focus on different control planes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</a:t>
            </a:r>
            <a:r>
              <a:rPr lang="en-US" sz="2400" dirty="0" smtClean="0"/>
              <a:t>ome </a:t>
            </a:r>
            <a:r>
              <a:rPr lang="en-US" sz="2400" dirty="0" smtClean="0"/>
              <a:t>differences in the extranet abstract model which need </a:t>
            </a:r>
            <a:r>
              <a:rPr lang="en-US" sz="2400" dirty="0" smtClean="0"/>
              <a:t>discussion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/>
              <a:t>d</a:t>
            </a:r>
            <a:r>
              <a:rPr lang="en-US" sz="2400" dirty="0" smtClean="0"/>
              <a:t>raft-</a:t>
            </a:r>
            <a:r>
              <a:rPr lang="en-US" sz="2400" dirty="0" err="1" smtClean="0"/>
              <a:t>rosen</a:t>
            </a:r>
            <a:r>
              <a:rPr lang="en-US" sz="2400" dirty="0" smtClean="0"/>
              <a:t> contains some additional stuff (</a:t>
            </a:r>
            <a:r>
              <a:rPr lang="en-US" sz="2400" dirty="0" err="1" smtClean="0"/>
              <a:t>hub&amp;spoke</a:t>
            </a:r>
            <a:r>
              <a:rPr lang="en-US" sz="2400" dirty="0" smtClean="0"/>
              <a:t>, </a:t>
            </a:r>
            <a:r>
              <a:rPr lang="en-US" sz="2400" dirty="0" err="1" smtClean="0"/>
              <a:t>anycast</a:t>
            </a:r>
            <a:r>
              <a:rPr lang="en-US" sz="2400" dirty="0" smtClean="0"/>
              <a:t> sources) that the WG might want to consider </a:t>
            </a:r>
            <a:r>
              <a:rPr lang="en-US" sz="2400" dirty="0" smtClean="0"/>
              <a:t>together or separately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Recommend collaboration on merged draft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Bidirectional P-Tunnels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Mentioned a number of times in both base drafts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Complete </a:t>
            </a:r>
            <a:r>
              <a:rPr lang="en-US" sz="2800" dirty="0" smtClean="0"/>
              <a:t>spec </a:t>
            </a:r>
            <a:r>
              <a:rPr lang="en-US" sz="2800" dirty="0" smtClean="0"/>
              <a:t>not </a:t>
            </a:r>
            <a:r>
              <a:rPr lang="en-US" sz="2800" dirty="0" smtClean="0"/>
              <a:t>provided in those drafts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Folks differ on the merits of bidirectional tree technology, but: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Technology is standard (e.g., RFC 5015, draft-ietf-mpls-ldp-p2mp)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Should be included in MVPN toolkit</a:t>
            </a:r>
          </a:p>
          <a:p>
            <a:pPr marL="571500" indent="-514350">
              <a:buFont typeface="Arial" pitchFamily="34" charset="0"/>
              <a:buChar char="•"/>
            </a:pPr>
            <a:r>
              <a:rPr lang="en-US" sz="2800" dirty="0" smtClean="0"/>
              <a:t>Covered in </a:t>
            </a:r>
            <a:r>
              <a:rPr lang="en-US" sz="2800" dirty="0" smtClean="0"/>
              <a:t>draft-rosen-l3vpn-mvpn-bidir</a:t>
            </a:r>
          </a:p>
          <a:p>
            <a:pPr marL="971550" lvl="1" indent="-514350">
              <a:buFont typeface="Courier New" pitchFamily="49" charset="0"/>
              <a:buChar char="o"/>
            </a:pPr>
            <a:r>
              <a:rPr lang="en-US" sz="2400" dirty="0" smtClean="0"/>
              <a:t>R</a:t>
            </a:r>
            <a:r>
              <a:rPr lang="en-US" sz="2400" dirty="0" smtClean="0"/>
              <a:t>ecommend </a:t>
            </a:r>
            <a:r>
              <a:rPr lang="en-US" sz="2400" dirty="0" smtClean="0"/>
              <a:t>adopting as WG doc</a:t>
            </a:r>
          </a:p>
          <a:p>
            <a:pPr marL="971550" lvl="1" indent="-514350">
              <a:buFont typeface="Courier New" pitchFamily="49" charset="0"/>
              <a:buChar char="o"/>
            </a:pPr>
            <a:r>
              <a:rPr lang="en-US" sz="2400" dirty="0" smtClean="0"/>
              <a:t>Collaborators welcomed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PIM/MS-PMSI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Topic of draft-rosen-l3vpn-mvpn-mspmsi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Specifies use of PE-PE PIM without: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MI-PMSI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Any P-tunnels that aren’t needed to carry data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Can be used with unidirectional (including segmented inter-AS) or bidirectional P-tunnels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Allows use of PIM control plane while significantly reducing core state and </a:t>
            </a:r>
            <a:r>
              <a:rPr lang="en-US" sz="2800" i="1" dirty="0" smtClean="0"/>
              <a:t>Hello</a:t>
            </a:r>
            <a:r>
              <a:rPr lang="en-US" sz="2800" dirty="0" smtClean="0"/>
              <a:t> overhead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MS-PMSI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Given that the standard provides two control plane options, advances and efficiencies in each should be: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supported,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p</a:t>
            </a:r>
            <a:r>
              <a:rPr lang="en-US" dirty="0" smtClean="0"/>
              <a:t>ublicly specified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r</a:t>
            </a:r>
            <a:r>
              <a:rPr lang="en-US" dirty="0" smtClean="0"/>
              <a:t>eviewed by L3VPN WG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Recommend taking this work item and adopting the draft as </a:t>
            </a:r>
            <a:r>
              <a:rPr lang="en-US" dirty="0"/>
              <a:t>W</a:t>
            </a:r>
            <a:r>
              <a:rPr lang="en-US" dirty="0" smtClean="0"/>
              <a:t>G draft.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L3VPN WG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2010-03-22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</TotalTime>
  <Words>485</Words>
  <Application>Microsoft Office PowerPoint</Application>
  <PresentationFormat>On-screen Show (4:3)</PresentationFormat>
  <Paragraphs>90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Time to Start New Work Items</vt:lpstr>
      <vt:lpstr>S-PMSI Join Extensions</vt:lpstr>
      <vt:lpstr>Additional Miscellaneous IPv6 Clarifications</vt:lpstr>
      <vt:lpstr>“Wild Card” S-PMSI Bindings</vt:lpstr>
      <vt:lpstr>Extranets</vt:lpstr>
      <vt:lpstr>Bidirectional P-Tunnels</vt:lpstr>
      <vt:lpstr>PIM/MS-PMSI</vt:lpstr>
      <vt:lpstr>MS-PMSI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C. Rosen</dc:creator>
  <cp:lastModifiedBy>erosen</cp:lastModifiedBy>
  <cp:revision>56</cp:revision>
  <cp:lastPrinted>1601-01-01T00:00:00Z</cp:lastPrinted>
  <dcterms:created xsi:type="dcterms:W3CDTF">1601-01-01T00:00:00Z</dcterms:created>
  <dcterms:modified xsi:type="dcterms:W3CDTF">2010-03-18T13:22:57Z</dcterms:modified>
</cp:coreProperties>
</file>