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8"/>
  </p:notesMasterIdLst>
  <p:sldIdLst>
    <p:sldId id="313" r:id="rId2"/>
    <p:sldId id="314" r:id="rId3"/>
    <p:sldId id="319" r:id="rId4"/>
    <p:sldId id="322" r:id="rId5"/>
    <p:sldId id="321" r:id="rId6"/>
    <p:sldId id="318"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7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Stig Venaas</a:t>
            </a:r>
            <a:br>
              <a:rPr lang="en-US" altLang="zh-CN" sz="2800" dirty="0" smtClean="0">
                <a:ea typeface="宋体" pitchFamily="2" charset="-122"/>
              </a:rPr>
            </a:br>
            <a:r>
              <a:rPr lang="en-US" altLang="zh-CN" sz="2800" dirty="0" err="1" smtClean="0">
                <a:ea typeface="宋体" pitchFamily="2" charset="-122"/>
              </a:rPr>
              <a:t>Behcet</a:t>
            </a:r>
            <a:r>
              <a:rPr lang="en-US" altLang="zh-CN" sz="2800" dirty="0" smtClean="0">
                <a:ea typeface="宋体" pitchFamily="2" charset="-122"/>
              </a:rPr>
              <a:t> </a:t>
            </a:r>
            <a:r>
              <a:rPr lang="en-US" altLang="zh-CN" sz="2800" dirty="0" err="1" smtClean="0">
                <a:ea typeface="宋体" pitchFamily="2" charset="-122"/>
              </a:rPr>
              <a:t>Sarikaya</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November  2010</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err="1">
                <a:solidFill>
                  <a:schemeClr val="tx2"/>
                </a:solidFill>
                <a:ea typeface="宋体" pitchFamily="2" charset="-122"/>
              </a:rPr>
              <a:t>Multimob</a:t>
            </a:r>
            <a:r>
              <a:rPr lang="en-US" altLang="zh-CN" sz="4800" b="1" dirty="0">
                <a:solidFill>
                  <a:schemeClr val="tx2"/>
                </a:solidFill>
                <a:ea typeface="宋体" pitchFamily="2" charset="-122"/>
              </a:rPr>
              <a:t> WG</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79</a:t>
            </a:r>
            <a:endParaRPr lang="en-US" altLang="zh-CN" sz="4800" b="1" dirty="0">
              <a:solidFill>
                <a:schemeClr val="tx2"/>
              </a:solidFill>
              <a:ea typeface="宋体" pitchFamily="2" charset="-122"/>
            </a:endParaRPr>
          </a:p>
        </p:txBody>
      </p:sp>
      <p:sp>
        <p:nvSpPr>
          <p:cNvPr id="3077" name="Rectangle 4"/>
          <p:cNvSpPr>
            <a:spLocks noChangeArrowheads="1"/>
          </p:cNvSpPr>
          <p:nvPr/>
        </p:nvSpPr>
        <p:spPr bwMode="auto">
          <a:xfrm>
            <a:off x="152400" y="6324600"/>
            <a:ext cx="6477000" cy="400050"/>
          </a:xfrm>
          <a:prstGeom prst="rect">
            <a:avLst/>
          </a:prstGeom>
          <a:noFill/>
          <a:ln w="9525">
            <a:noFill/>
            <a:miter lim="800000"/>
            <a:headEnd/>
            <a:tailEnd/>
          </a:ln>
        </p:spPr>
        <p:txBody>
          <a:bodyPr>
            <a:spAutoFit/>
          </a:bodyPr>
          <a:lstStyle/>
          <a:p>
            <a:r>
              <a:rPr lang="en-US" altLang="zh-CN" sz="2000" b="1">
                <a:ea typeface="宋体" pitchFamily="2" charset="-122"/>
                <a:hlinkClick r:id="rId3"/>
              </a:rPr>
              <a:t>https://www1.ietf.org/mailman/listinfo/multimob</a:t>
            </a:r>
            <a:endParaRPr lang="en-US" sz="2000"/>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a:ea typeface="宋体" pitchFamily="2" charset="-122"/>
              </a:rPr>
              <a:t>Multimob WG</a:t>
            </a:r>
          </a:p>
        </p:txBody>
      </p:sp>
      <p:sp>
        <p:nvSpPr>
          <p:cNvPr id="4099" name="Text Box 3"/>
          <p:cNvSpPr txBox="1">
            <a:spLocks noChangeArrowheads="1"/>
          </p:cNvSpPr>
          <p:nvPr/>
        </p:nvSpPr>
        <p:spPr bwMode="auto">
          <a:xfrm>
            <a:off x="250825" y="1412875"/>
            <a:ext cx="8569325" cy="4789488"/>
          </a:xfrm>
          <a:prstGeom prst="rect">
            <a:avLst/>
          </a:prstGeom>
          <a:noFill/>
          <a:ln w="9525">
            <a:noFill/>
            <a:miter lim="800000"/>
            <a:headEnd/>
            <a:tailEnd/>
          </a:ln>
        </p:spPr>
        <p:txBody>
          <a:bodyPr>
            <a:spAutoFit/>
          </a:bodyPr>
          <a:lstStyle/>
          <a:p>
            <a:pPr marL="342900" indent="-342900">
              <a:buFontTx/>
              <a:buChar char="•"/>
            </a:pPr>
            <a:r>
              <a:rPr lang="en-US" altLang="zh-CN" sz="2800" b="1" dirty="0">
                <a:ea typeface="宋体" pitchFamily="2" charset="-122"/>
              </a:rPr>
              <a:t>Welcome to </a:t>
            </a:r>
            <a:r>
              <a:rPr lang="en-US" altLang="zh-CN" sz="2800" b="1" dirty="0" err="1">
                <a:ea typeface="宋体" pitchFamily="2" charset="-122"/>
              </a:rPr>
              <a:t>Multimob</a:t>
            </a:r>
            <a:r>
              <a:rPr lang="en-US" altLang="zh-CN" sz="2800" b="1" dirty="0">
                <a:ea typeface="宋体" pitchFamily="2" charset="-122"/>
              </a:rPr>
              <a:t> WG at IETF </a:t>
            </a:r>
            <a:r>
              <a:rPr lang="en-US" altLang="zh-CN" sz="2800" b="1" dirty="0" smtClean="0">
                <a:ea typeface="宋体" pitchFamily="2" charset="-122"/>
              </a:rPr>
              <a:t>79</a:t>
            </a:r>
            <a:endParaRPr lang="en-US" altLang="zh-CN" sz="2800" b="1" dirty="0">
              <a:ea typeface="宋体" pitchFamily="2" charset="-122"/>
            </a:endParaRPr>
          </a:p>
          <a:p>
            <a:pPr marL="342900" indent="-342900">
              <a:buFontTx/>
              <a:buChar char="•"/>
            </a:pPr>
            <a:endParaRPr lang="en-US" altLang="zh-CN" sz="2800" b="1" dirty="0">
              <a:ea typeface="宋体" pitchFamily="2" charset="-122"/>
            </a:endParaRPr>
          </a:p>
          <a:p>
            <a:pPr marL="342900" indent="-342900">
              <a:buFontTx/>
              <a:buChar char="•"/>
            </a:pPr>
            <a:r>
              <a:rPr lang="en-US" altLang="zh-CN" sz="2800" b="1" dirty="0">
                <a:ea typeface="宋体" pitchFamily="2" charset="-122"/>
              </a:rPr>
              <a:t>Mailing list subscribe at </a:t>
            </a:r>
            <a:r>
              <a:rPr lang="en-US" altLang="zh-CN" sz="2800" b="1" dirty="0">
                <a:ea typeface="宋体" pitchFamily="2" charset="-122"/>
                <a:hlinkClick r:id="rId3"/>
              </a:rPr>
              <a:t>https://www1.ietf.org/mailman/listinfo/multimob</a:t>
            </a:r>
            <a:endParaRPr lang="en-US" altLang="zh-CN" sz="2800" b="1" dirty="0">
              <a:ea typeface="宋体" pitchFamily="2" charset="-122"/>
            </a:endParaRPr>
          </a:p>
          <a:p>
            <a:pPr marL="342900" indent="-342900">
              <a:buFontTx/>
              <a:buChar char="•"/>
            </a:pPr>
            <a:r>
              <a:rPr lang="en-US" altLang="zh-CN" sz="2800" b="1" dirty="0">
                <a:ea typeface="宋体" pitchFamily="2" charset="-122"/>
              </a:rPr>
              <a:t>Standardization of multicast support in Proxy Mobile IPv6</a:t>
            </a:r>
          </a:p>
          <a:p>
            <a:pPr marL="342900" indent="-342900">
              <a:buFontTx/>
              <a:buChar char="•"/>
            </a:pPr>
            <a:r>
              <a:rPr lang="en-US" altLang="zh-CN" sz="2800" b="1" dirty="0">
                <a:ea typeface="宋体" pitchFamily="2" charset="-122"/>
              </a:rPr>
              <a:t>Extensions to group management protocols for mobility</a:t>
            </a:r>
          </a:p>
          <a:p>
            <a:pPr marL="342900" indent="-342900">
              <a:buFontTx/>
              <a:buChar char="•"/>
            </a:pPr>
            <a:endParaRPr lang="en-US" altLang="zh-CN" sz="2800" b="1" dirty="0">
              <a:ea typeface="宋体" pitchFamily="2" charset="-122"/>
            </a:endParaRPr>
          </a:p>
          <a:p>
            <a:pPr marL="342900" indent="-342900"/>
            <a:endParaRPr lang="en-US" altLang="zh-CN" sz="2800" b="1" dirty="0">
              <a:ea typeface="宋体" pitchFamily="2" charset="-122"/>
            </a:endParaRPr>
          </a:p>
          <a:p>
            <a:pPr marL="342900" indent="-342900">
              <a:buFontTx/>
              <a:buChar char="•"/>
            </a:pPr>
            <a:endParaRPr lang="en-US" altLang="zh-CN" sz="2800" b="1" dirty="0">
              <a:ea typeface="宋体" pitchFamily="2" charset="-122"/>
            </a:endParaRP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123" name="Rectangle 3"/>
          <p:cNvSpPr>
            <a:spLocks noGrp="1" noChangeArrowheads="1"/>
          </p:cNvSpPr>
          <p:nvPr>
            <p:ph type="body" idx="1"/>
          </p:nvPr>
        </p:nvSpPr>
        <p:spPr>
          <a:xfrm>
            <a:off x="457200" y="1371600"/>
            <a:ext cx="8229600" cy="5029200"/>
          </a:xfrm>
        </p:spPr>
        <p:txBody>
          <a:bodyPr/>
          <a:lstStyle/>
          <a:p>
            <a:r>
              <a:rPr lang="en-US" altLang="zh-CN" sz="2400" dirty="0" err="1" smtClean="0">
                <a:ea typeface="宋体" pitchFamily="2" charset="-122"/>
              </a:rPr>
              <a:t>Administrativia</a:t>
            </a:r>
            <a:r>
              <a:rPr lang="en-US" altLang="zh-CN" sz="2400" dirty="0" smtClean="0">
                <a:ea typeface="宋体" pitchFamily="2" charset="-122"/>
              </a:rPr>
              <a:t> – 10 </a:t>
            </a:r>
            <a:r>
              <a:rPr lang="en-US" altLang="zh-CN" sz="2400" dirty="0" err="1" smtClean="0">
                <a:ea typeface="宋体" pitchFamily="2" charset="-122"/>
              </a:rPr>
              <a:t>mins</a:t>
            </a:r>
            <a:endParaRPr lang="en-US" altLang="zh-CN" sz="2400" dirty="0" smtClean="0">
              <a:ea typeface="宋体" pitchFamily="2" charset="-122"/>
            </a:endParaRPr>
          </a:p>
          <a:p>
            <a:pPr lvl="1"/>
            <a:r>
              <a:rPr lang="en-US" altLang="zh-CN" sz="2400" dirty="0" smtClean="0">
                <a:ea typeface="宋体" pitchFamily="2" charset="-122"/>
              </a:rPr>
              <a:t>Note takers, Jabber Scribes</a:t>
            </a:r>
          </a:p>
          <a:p>
            <a:r>
              <a:rPr lang="en-US" altLang="zh-CN" sz="2400" dirty="0" smtClean="0">
                <a:ea typeface="宋体" pitchFamily="2" charset="-122"/>
              </a:rPr>
              <a:t>Discussion on MLD/IGMP Tuning - 50 </a:t>
            </a:r>
            <a:r>
              <a:rPr lang="en-US" altLang="zh-CN" sz="2400" dirty="0" err="1" smtClean="0">
                <a:ea typeface="宋体" pitchFamily="2" charset="-122"/>
              </a:rPr>
              <a:t>mins</a:t>
            </a:r>
            <a:r>
              <a:rPr lang="en-US" altLang="zh-CN" sz="2400" dirty="0" smtClean="0">
                <a:ea typeface="宋体" pitchFamily="2" charset="-122"/>
              </a:rPr>
              <a:t> </a:t>
            </a:r>
          </a:p>
          <a:p>
            <a:pPr lvl="1"/>
            <a:r>
              <a:rPr lang="en-US" altLang="zh-CN" sz="2400" dirty="0" smtClean="0">
                <a:ea typeface="ＭＳ Ｐゴシック" pitchFamily="34" charset="-128"/>
              </a:rPr>
              <a:t>Helen </a:t>
            </a:r>
            <a:r>
              <a:rPr lang="en-US" altLang="zh-CN" sz="2400" dirty="0" smtClean="0">
                <a:ea typeface="ＭＳ Ｐゴシック" pitchFamily="34" charset="-128"/>
              </a:rPr>
              <a:t>– 15 </a:t>
            </a:r>
            <a:r>
              <a:rPr lang="en-US" altLang="zh-CN" sz="2400" dirty="0" err="1" smtClean="0">
                <a:ea typeface="ＭＳ Ｐゴシック" pitchFamily="34" charset="-128"/>
              </a:rPr>
              <a:t>mins</a:t>
            </a:r>
            <a:endParaRPr lang="en-US" altLang="zh-CN" sz="2400" dirty="0" smtClean="0">
              <a:ea typeface="ＭＳ Ｐゴシック" pitchFamily="34" charset="-128"/>
            </a:endParaRPr>
          </a:p>
          <a:p>
            <a:pPr lvl="1"/>
            <a:r>
              <a:rPr lang="en-US" altLang="zh-CN" sz="2400" dirty="0" smtClean="0">
                <a:ea typeface="ＭＳ Ｐゴシック" pitchFamily="34" charset="-128"/>
              </a:rPr>
              <a:t>Hitoshi – 15 </a:t>
            </a:r>
            <a:r>
              <a:rPr lang="en-US" altLang="zh-CN" sz="2400" dirty="0" err="1" smtClean="0">
                <a:ea typeface="ＭＳ Ｐゴシック" pitchFamily="34" charset="-128"/>
              </a:rPr>
              <a:t>mins</a:t>
            </a:r>
            <a:endParaRPr lang="en-US" altLang="zh-CN" sz="2400" dirty="0" smtClean="0">
              <a:ea typeface="ＭＳ Ｐゴシック" pitchFamily="34" charset="-128"/>
            </a:endParaRPr>
          </a:p>
          <a:p>
            <a:pPr lvl="1"/>
            <a:r>
              <a:rPr lang="en-US" altLang="zh-CN" sz="2400" dirty="0" smtClean="0">
                <a:ea typeface="ＭＳ Ｐゴシック" pitchFamily="34" charset="-128"/>
              </a:rPr>
              <a:t>Discussion on the charter item – 20 </a:t>
            </a:r>
            <a:r>
              <a:rPr lang="en-US" altLang="zh-CN" sz="2400" dirty="0" err="1" smtClean="0">
                <a:ea typeface="ＭＳ Ｐゴシック" pitchFamily="34" charset="-128"/>
              </a:rPr>
              <a:t>mins</a:t>
            </a:r>
            <a:endParaRPr lang="en-US" altLang="zh-CN" sz="2400" dirty="0" smtClean="0">
              <a:ea typeface="ＭＳ Ｐゴシック" pitchFamily="34" charset="-128"/>
            </a:endParaRPr>
          </a:p>
          <a:p>
            <a:r>
              <a:rPr lang="en-US" altLang="zh-CN" sz="2400" dirty="0" smtClean="0">
                <a:ea typeface="宋体" pitchFamily="2" charset="-122"/>
              </a:rPr>
              <a:t>Discussion on </a:t>
            </a:r>
            <a:r>
              <a:rPr lang="en-US" altLang="zh-CN" sz="2400" dirty="0" err="1" smtClean="0">
                <a:ea typeface="宋体" pitchFamily="2" charset="-122"/>
              </a:rPr>
              <a:t>Rechartering</a:t>
            </a:r>
            <a:r>
              <a:rPr lang="en-US" altLang="zh-CN" sz="2400" dirty="0" smtClean="0">
                <a:ea typeface="宋体" pitchFamily="2" charset="-122"/>
              </a:rPr>
              <a:t> – 10 </a:t>
            </a:r>
            <a:r>
              <a:rPr lang="en-US" altLang="zh-CN" sz="2400" dirty="0" err="1" smtClean="0">
                <a:ea typeface="宋体" pitchFamily="2" charset="-122"/>
              </a:rPr>
              <a:t>mins</a:t>
            </a:r>
            <a:endParaRPr lang="en-US" altLang="zh-CN" sz="2400" dirty="0" smtClean="0">
              <a:ea typeface="宋体" pitchFamily="2" charset="-122"/>
            </a:endParaRPr>
          </a:p>
          <a:p>
            <a:r>
              <a:rPr lang="en-US" altLang="zh-CN" sz="2400" dirty="0" smtClean="0">
                <a:ea typeface="宋体" pitchFamily="2" charset="-122"/>
              </a:rPr>
              <a:t>Thomas on MIPv6 &amp; PMIPv6 HO Extensions– 10 min</a:t>
            </a:r>
          </a:p>
          <a:p>
            <a:r>
              <a:rPr lang="en-US" altLang="zh-CN" sz="2400" dirty="0" smtClean="0">
                <a:ea typeface="宋体" pitchFamily="2" charset="-122"/>
              </a:rPr>
              <a:t>Carlos on RAM – 10 min</a:t>
            </a:r>
          </a:p>
          <a:p>
            <a:r>
              <a:rPr lang="en-US" altLang="zh-CN" sz="2400" dirty="0" smtClean="0">
                <a:ea typeface="宋体" pitchFamily="2" charset="-122"/>
              </a:rPr>
              <a:t>Juan Carlos on SMS</a:t>
            </a:r>
          </a:p>
          <a:p>
            <a:r>
              <a:rPr lang="en-US" altLang="zh-CN" sz="2400" dirty="0" err="1" smtClean="0">
                <a:ea typeface="宋体" pitchFamily="2" charset="-122"/>
              </a:rPr>
              <a:t>Shuai</a:t>
            </a:r>
            <a:r>
              <a:rPr lang="en-US" altLang="zh-CN" sz="2400" dirty="0" smtClean="0">
                <a:ea typeface="宋体" pitchFamily="2" charset="-122"/>
              </a:rPr>
              <a:t> on MSM – 10 min</a:t>
            </a:r>
          </a:p>
          <a:p>
            <a:r>
              <a:rPr lang="en-US" altLang="zh-CN" sz="2400" dirty="0" smtClean="0">
                <a:ea typeface="宋体" pitchFamily="2" charset="-122"/>
              </a:rPr>
              <a:t>Gyu Myoung on Content Delivery – 10 min</a:t>
            </a: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WG Drafts</a:t>
            </a:r>
            <a:endParaRPr lang="en-US" dirty="0"/>
          </a:p>
        </p:txBody>
      </p:sp>
      <p:sp>
        <p:nvSpPr>
          <p:cNvPr id="3" name="Content Placeholder 2"/>
          <p:cNvSpPr>
            <a:spLocks noGrp="1"/>
          </p:cNvSpPr>
          <p:nvPr>
            <p:ph idx="1"/>
          </p:nvPr>
        </p:nvSpPr>
        <p:spPr/>
        <p:txBody>
          <a:bodyPr/>
          <a:lstStyle/>
          <a:p>
            <a:r>
              <a:rPr lang="en-US" dirty="0" smtClean="0"/>
              <a:t>Base solution WG draft </a:t>
            </a:r>
            <a:r>
              <a:rPr lang="en-US" b="1" dirty="0" smtClean="0"/>
              <a:t>draft-ietf-multimob-pmipv6-base-solution-06</a:t>
            </a:r>
          </a:p>
          <a:p>
            <a:r>
              <a:rPr lang="en-US" dirty="0" smtClean="0"/>
              <a:t>Moved to IESG</a:t>
            </a:r>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4</a:t>
            </a:fld>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5</a:t>
            </a:fld>
            <a:endParaRPr lang="en-US" altLang="zh-CN" smtClean="0">
              <a:ea typeface="宋体"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6</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3882</TotalTime>
  <Words>272</Words>
  <Application>Microsoft Office PowerPoint</Application>
  <PresentationFormat>On-screen Show (4:3)</PresentationFormat>
  <Paragraphs>57</Paragraphs>
  <Slides>6</Slides>
  <Notes>6</Notes>
  <HiddenSlides>1</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IETF</vt:lpstr>
      <vt:lpstr>Agenda    Stig Venaas Behcet Sarikaya November  2010</vt:lpstr>
      <vt:lpstr>Slide 2</vt:lpstr>
      <vt:lpstr>AGENDA</vt:lpstr>
      <vt:lpstr>Status of WG Drafts</vt:lpstr>
      <vt:lpstr>Note Well</vt:lpstr>
      <vt:lpstr>Slide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RADEXT WG IETF-67</dc:title>
  <dc:creator/>
  <cp:lastModifiedBy>SarikayaBehcet 73654</cp:lastModifiedBy>
  <cp:revision>404</cp:revision>
  <dcterms:created xsi:type="dcterms:W3CDTF">2004-08-03T02:41:14Z</dcterms:created>
  <dcterms:modified xsi:type="dcterms:W3CDTF">2010-11-03T15:44:26Z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1288798633</vt:lpwstr>
  </property>
</Properties>
</file>