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70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71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99CCFF"/>
    <a:srgbClr val="0000FF"/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18" autoAdjust="0"/>
  </p:normalViewPr>
  <p:slideViewPr>
    <p:cSldViewPr>
      <p:cViewPr>
        <p:scale>
          <a:sx n="100" d="100"/>
          <a:sy n="100" d="100"/>
        </p:scale>
        <p:origin x="-294" y="4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image" Target="../media/image10.emf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13" Type="http://schemas.openxmlformats.org/officeDocument/2006/relationships/image" Target="../media/image28.emf"/><Relationship Id="rId18" Type="http://schemas.openxmlformats.org/officeDocument/2006/relationships/image" Target="../media/image33.emf"/><Relationship Id="rId26" Type="http://schemas.openxmlformats.org/officeDocument/2006/relationships/image" Target="../media/image41.emf"/><Relationship Id="rId3" Type="http://schemas.openxmlformats.org/officeDocument/2006/relationships/image" Target="../media/image18.emf"/><Relationship Id="rId21" Type="http://schemas.openxmlformats.org/officeDocument/2006/relationships/image" Target="../media/image36.emf"/><Relationship Id="rId7" Type="http://schemas.openxmlformats.org/officeDocument/2006/relationships/image" Target="../media/image22.emf"/><Relationship Id="rId12" Type="http://schemas.openxmlformats.org/officeDocument/2006/relationships/image" Target="../media/image27.emf"/><Relationship Id="rId17" Type="http://schemas.openxmlformats.org/officeDocument/2006/relationships/image" Target="../media/image32.emf"/><Relationship Id="rId25" Type="http://schemas.openxmlformats.org/officeDocument/2006/relationships/image" Target="../media/image40.emf"/><Relationship Id="rId2" Type="http://schemas.openxmlformats.org/officeDocument/2006/relationships/image" Target="../media/image17.emf"/><Relationship Id="rId16" Type="http://schemas.openxmlformats.org/officeDocument/2006/relationships/image" Target="../media/image31.emf"/><Relationship Id="rId20" Type="http://schemas.openxmlformats.org/officeDocument/2006/relationships/image" Target="../media/image35.emf"/><Relationship Id="rId29" Type="http://schemas.openxmlformats.org/officeDocument/2006/relationships/image" Target="../media/image44.emf"/><Relationship Id="rId1" Type="http://schemas.openxmlformats.org/officeDocument/2006/relationships/image" Target="../media/image16.emf"/><Relationship Id="rId6" Type="http://schemas.openxmlformats.org/officeDocument/2006/relationships/image" Target="../media/image21.emf"/><Relationship Id="rId11" Type="http://schemas.openxmlformats.org/officeDocument/2006/relationships/image" Target="../media/image26.emf"/><Relationship Id="rId24" Type="http://schemas.openxmlformats.org/officeDocument/2006/relationships/image" Target="../media/image39.emf"/><Relationship Id="rId5" Type="http://schemas.openxmlformats.org/officeDocument/2006/relationships/image" Target="../media/image20.emf"/><Relationship Id="rId15" Type="http://schemas.openxmlformats.org/officeDocument/2006/relationships/image" Target="../media/image30.emf"/><Relationship Id="rId23" Type="http://schemas.openxmlformats.org/officeDocument/2006/relationships/image" Target="../media/image38.emf"/><Relationship Id="rId28" Type="http://schemas.openxmlformats.org/officeDocument/2006/relationships/image" Target="../media/image43.emf"/><Relationship Id="rId10" Type="http://schemas.openxmlformats.org/officeDocument/2006/relationships/image" Target="../media/image25.emf"/><Relationship Id="rId19" Type="http://schemas.openxmlformats.org/officeDocument/2006/relationships/image" Target="../media/image34.emf"/><Relationship Id="rId4" Type="http://schemas.openxmlformats.org/officeDocument/2006/relationships/image" Target="../media/image19.emf"/><Relationship Id="rId9" Type="http://schemas.openxmlformats.org/officeDocument/2006/relationships/image" Target="../media/image24.emf"/><Relationship Id="rId14" Type="http://schemas.openxmlformats.org/officeDocument/2006/relationships/image" Target="../media/image29.emf"/><Relationship Id="rId22" Type="http://schemas.openxmlformats.org/officeDocument/2006/relationships/image" Target="../media/image37.emf"/><Relationship Id="rId27" Type="http://schemas.openxmlformats.org/officeDocument/2006/relationships/image" Target="../media/image42.emf"/><Relationship Id="rId30" Type="http://schemas.openxmlformats.org/officeDocument/2006/relationships/image" Target="../media/image4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F907E527-9E45-4692-90AA-0A988E675339}" type="datetimeFigureOut">
              <a:rPr lang="zh-CN" altLang="en-US"/>
              <a:pPr/>
              <a:t>2010-11-1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8B17F25F-E3EC-4AA0-8E6D-DBEC3794F99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7F25F-E3EC-4AA0-8E6D-DBEC3794F990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7F25F-E3EC-4AA0-8E6D-DBEC3794F990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7F25F-E3EC-4AA0-8E6D-DBEC3794F990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7F25F-E3EC-4AA0-8E6D-DBEC3794F990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7F25F-E3EC-4AA0-8E6D-DBEC3794F990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7F25F-E3EC-4AA0-8E6D-DBEC3794F990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7F25F-E3EC-4AA0-8E6D-DBEC3794F990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7F25F-E3EC-4AA0-8E6D-DBEC3794F990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7F25F-E3EC-4AA0-8E6D-DBEC3794F990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7F25F-E3EC-4AA0-8E6D-DBEC3794F990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6300788" y="6069013"/>
            <a:ext cx="2735262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 anchor="ctr"/>
          <a:lstStyle/>
          <a:p>
            <a:endParaRPr lang="de-DE" altLang="zh-CN">
              <a:solidFill>
                <a:schemeClr val="bg2"/>
              </a:solidFill>
              <a:latin typeface="Bauhaus 93" pitchFamily="82" charset="0"/>
            </a:endParaRPr>
          </a:p>
        </p:txBody>
      </p:sp>
      <p:pic>
        <p:nvPicPr>
          <p:cNvPr id="6" name="图片 15" descr="NGIIG-logo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25" y="5853113"/>
            <a:ext cx="1651000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"/>
          <p:cNvPicPr>
            <a:picLocks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8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1214414" y="3429000"/>
            <a:ext cx="6840000" cy="1080000"/>
          </a:xfrm>
        </p:spPr>
        <p:txBody>
          <a:bodyPr lIns="91440" rIns="91440"/>
          <a:lstStyle>
            <a:lvl1pPr algn="l">
              <a:defRPr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de-DE" altLang="zh-CN" dirty="0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214414" y="4557459"/>
            <a:ext cx="6840000" cy="540000"/>
          </a:xfrm>
        </p:spPr>
        <p:txBody>
          <a:bodyPr lIns="91440" rIns="91440" anchor="ctr"/>
          <a:lstStyle>
            <a:lvl1pPr marL="0" indent="0">
              <a:buFont typeface="Wingdings" pitchFamily="2" charset="2"/>
              <a:buNone/>
              <a:defRPr sz="2400" b="1">
                <a:latin typeface="黑体" pitchFamily="2" charset="-122"/>
                <a:ea typeface="黑体" pitchFamily="2" charset="-122"/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0"/>
          </p:nvPr>
        </p:nvSpPr>
        <p:spPr>
          <a:xfrm>
            <a:off x="1214414" y="5097459"/>
            <a:ext cx="6840000" cy="540000"/>
          </a:xfrm>
        </p:spPr>
        <p:txBody>
          <a:bodyPr lIns="90000" rIns="90000" anchor="ctr"/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None/>
              <a:defRPr lang="zh-CN" altLang="en-US" sz="2000" b="1" dirty="0" smtClean="0">
                <a:solidFill>
                  <a:schemeClr val="tx1"/>
                </a:solidFill>
                <a:latin typeface="+mn-lt"/>
                <a:ea typeface="黑体" pitchFamily="2" charset="-122"/>
                <a:cs typeface="+mn-cs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190500" indent="-1905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Wingdings"/>
              <a:buChar char="q"/>
              <a:defRPr/>
            </a:lvl1pPr>
            <a:lvl2pPr marL="71437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Ø"/>
              <a:defRPr/>
            </a:lvl2pPr>
            <a:lvl3pPr marL="107632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ü"/>
              <a:defRPr/>
            </a:lvl3pPr>
            <a:lvl4pPr marL="1438275" indent="-2762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"/>
              <a:defRPr/>
            </a:lvl4pPr>
            <a:lvl5pPr marL="17907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"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7715250" y="6318250"/>
            <a:ext cx="1079500" cy="5397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00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fld id="{F58B434B-6493-4B27-A511-19A00CCC70EC}" type="slidenum">
              <a:rPr lang="en-US" altLang="zh-CN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625879" y="1204897"/>
            <a:ext cx="1080000" cy="4788000"/>
          </a:xfrm>
        </p:spPr>
        <p:txBody>
          <a:bodyPr vert="eaVert"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47645" y="1203243"/>
            <a:ext cx="7056000" cy="4788000"/>
          </a:xfrm>
        </p:spPr>
        <p:txBody>
          <a:bodyPr vert="eaVert"/>
          <a:lstStyle>
            <a:lvl1pPr marL="190500" indent="-1905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Wingdings"/>
              <a:buChar char="q"/>
              <a:defRPr/>
            </a:lvl1pPr>
            <a:lvl2pPr marL="71437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Ø"/>
              <a:defRPr/>
            </a:lvl2pPr>
            <a:lvl3pPr marL="107632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ü"/>
              <a:defRPr/>
            </a:lvl3pPr>
            <a:lvl4pPr marL="1438275" indent="-2762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"/>
              <a:defRPr/>
            </a:lvl4pPr>
            <a:lvl5pPr marL="17907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"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7715250" y="6318250"/>
            <a:ext cx="1079500" cy="5397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00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fld id="{835DFC81-8A04-4F40-A043-094F320E76B9}" type="slidenum">
              <a:rPr lang="en-US" altLang="zh-CN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49263" y="1204897"/>
            <a:ext cx="4122737" cy="4788000"/>
          </a:xfrm>
        </p:spPr>
        <p:txBody>
          <a:bodyPr/>
          <a:lstStyle>
            <a:lvl1pPr marL="190500" indent="-1905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Wingdings"/>
              <a:buChar char="q"/>
              <a:defRPr/>
            </a:lvl1pPr>
            <a:lvl2pPr marL="71437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Ø"/>
              <a:defRPr/>
            </a:lvl2pPr>
            <a:lvl3pPr marL="107632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ü"/>
              <a:defRPr/>
            </a:lvl3pPr>
            <a:lvl4pPr marL="1438275" indent="-2762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"/>
              <a:defRPr/>
            </a:lvl4pPr>
            <a:lvl5pPr marL="17907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"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0" y="1204897"/>
            <a:ext cx="4122738" cy="4788000"/>
          </a:xfrm>
        </p:spPr>
        <p:txBody>
          <a:bodyPr/>
          <a:lstStyle>
            <a:lvl1pPr marL="190500" indent="-1905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Wingdings"/>
              <a:buChar char="q"/>
              <a:defRPr/>
            </a:lvl1pPr>
            <a:lvl2pPr marL="71437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Ø"/>
              <a:defRPr/>
            </a:lvl2pPr>
            <a:lvl3pPr marL="107632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ü"/>
              <a:defRPr/>
            </a:lvl3pPr>
            <a:lvl4pPr marL="1438275" indent="-2762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"/>
              <a:defRPr/>
            </a:lvl4pPr>
            <a:lvl5pPr marL="17907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"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03225" y="285728"/>
            <a:ext cx="8398800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de-DE" altLang="zh-CN" sz="32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zh-CN" altLang="en-US" smtClean="0"/>
              <a:t>单击此处编辑母版标题样式</a:t>
            </a:r>
            <a:endParaRPr lang="de-DE" altLang="zh-CN" dirty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7715250" y="6318250"/>
            <a:ext cx="1079500" cy="5397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00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fld id="{5D98AA20-074B-41CD-9A88-6A5CE254C0EC}" type="slidenum">
              <a:rPr lang="en-US" altLang="zh-CN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49263" y="1203243"/>
            <a:ext cx="4122737" cy="4788000"/>
          </a:xfrm>
        </p:spPr>
        <p:txBody>
          <a:bodyPr/>
          <a:lstStyle>
            <a:lvl1pPr marL="190500" indent="-1905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Wingdings"/>
              <a:buChar char="q"/>
              <a:defRPr/>
            </a:lvl1pPr>
            <a:lvl2pPr marL="71437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Ø"/>
              <a:defRPr/>
            </a:lvl2pPr>
            <a:lvl3pPr marL="107632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ü"/>
              <a:defRPr/>
            </a:lvl3pPr>
            <a:lvl4pPr marL="1438275" indent="-2762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"/>
              <a:defRPr/>
            </a:lvl4pPr>
            <a:lvl5pPr marL="17907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"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578350" y="1201739"/>
            <a:ext cx="4122738" cy="2376000"/>
          </a:xfrm>
        </p:spPr>
        <p:txBody>
          <a:bodyPr/>
          <a:lstStyle>
            <a:lvl1pPr marL="190500" indent="-1905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Wingdings"/>
              <a:buChar char="q"/>
              <a:defRPr/>
            </a:lvl1pPr>
            <a:lvl2pPr marL="71437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Ø"/>
              <a:defRPr/>
            </a:lvl2pPr>
            <a:lvl3pPr marL="107632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ü"/>
              <a:defRPr/>
            </a:lvl3pPr>
            <a:lvl4pPr marL="1438275" indent="-2762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"/>
              <a:defRPr/>
            </a:lvl4pPr>
            <a:lvl5pPr marL="17907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"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8350" y="3613150"/>
            <a:ext cx="4122738" cy="2376000"/>
          </a:xfrm>
        </p:spPr>
        <p:txBody>
          <a:bodyPr/>
          <a:lstStyle>
            <a:lvl1pPr marL="190500" indent="-1905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Wingdings"/>
              <a:buChar char="q"/>
              <a:defRPr/>
            </a:lvl1pPr>
            <a:lvl2pPr marL="71437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Ø"/>
              <a:defRPr/>
            </a:lvl2pPr>
            <a:lvl3pPr marL="107632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ü"/>
              <a:defRPr/>
            </a:lvl3pPr>
            <a:lvl4pPr marL="1438275" indent="-2762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"/>
              <a:defRPr/>
            </a:lvl4pPr>
            <a:lvl5pPr marL="17907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"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03225" y="285728"/>
            <a:ext cx="8398800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de-DE" altLang="zh-CN" sz="32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zh-CN" altLang="en-US" smtClean="0"/>
              <a:t>单击此处编辑母版标题样式</a:t>
            </a:r>
            <a:endParaRPr lang="de-DE" altLang="zh-CN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7715250" y="6318250"/>
            <a:ext cx="1079500" cy="5397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00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fld id="{2FF8859C-897A-4BEA-951E-9A752C8527D6}" type="slidenum">
              <a:rPr lang="en-US" altLang="zh-CN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两项内容在文本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half" idx="3"/>
          </p:nvPr>
        </p:nvSpPr>
        <p:spPr>
          <a:xfrm>
            <a:off x="451792" y="3609976"/>
            <a:ext cx="8244000" cy="2376000"/>
          </a:xfrm>
        </p:spPr>
        <p:txBody>
          <a:bodyPr/>
          <a:lstStyle>
            <a:lvl1pPr>
              <a:defRPr lang="zh-CN" altLang="en-US" sz="2400" b="1" dirty="0" smtClean="0">
                <a:solidFill>
                  <a:schemeClr val="bg2"/>
                </a:solidFill>
                <a:latin typeface="Verdana"/>
                <a:ea typeface="宋体"/>
                <a:cs typeface="Times New Roman"/>
              </a:defRPr>
            </a:lvl1pPr>
            <a:lvl2pPr marL="71437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Ø"/>
              <a:defRPr/>
            </a:lvl2pPr>
            <a:lvl3pPr marL="107632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ü"/>
              <a:defRPr/>
            </a:lvl3pPr>
            <a:lvl4pPr marL="1438275" indent="-2762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"/>
              <a:defRPr/>
            </a:lvl4pPr>
            <a:lvl5pPr marL="17907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"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03225" y="285728"/>
            <a:ext cx="8398800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de-DE" altLang="zh-CN" sz="32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zh-CN" altLang="en-US" smtClean="0"/>
              <a:t>单击此处编辑母版标题样式</a:t>
            </a:r>
            <a:endParaRPr lang="de-DE" altLang="zh-CN" dirty="0" smtClean="0"/>
          </a:p>
        </p:txBody>
      </p:sp>
      <p:sp>
        <p:nvSpPr>
          <p:cNvPr id="10" name="内容占位符 2"/>
          <p:cNvSpPr>
            <a:spLocks noGrp="1"/>
          </p:cNvSpPr>
          <p:nvPr>
            <p:ph sz="half" idx="11"/>
          </p:nvPr>
        </p:nvSpPr>
        <p:spPr>
          <a:xfrm>
            <a:off x="447646" y="1204897"/>
            <a:ext cx="4122737" cy="2376000"/>
          </a:xfrm>
        </p:spPr>
        <p:txBody>
          <a:bodyPr/>
          <a:lstStyle>
            <a:lvl1pPr>
              <a:defRPr lang="zh-CN" altLang="en-US" sz="2400" b="1" dirty="0" smtClean="0">
                <a:solidFill>
                  <a:schemeClr val="bg2"/>
                </a:solidFill>
                <a:latin typeface="Verdana"/>
                <a:ea typeface="宋体"/>
                <a:cs typeface="Times New Roman"/>
              </a:defRPr>
            </a:lvl1pPr>
            <a:lvl2pPr>
              <a:defRPr lang="zh-CN" altLang="en-US" sz="2000" baseline="0" dirty="0" smtClean="0">
                <a:solidFill>
                  <a:schemeClr val="bg2"/>
                </a:solidFill>
                <a:latin typeface="+mn-lt"/>
              </a:defRPr>
            </a:lvl2pPr>
            <a:lvl3pPr>
              <a:defRPr lang="zh-CN" altLang="en-US" sz="1800" baseline="0" dirty="0" smtClean="0">
                <a:solidFill>
                  <a:schemeClr val="bg2"/>
                </a:solidFill>
                <a:latin typeface="+mn-lt"/>
              </a:defRPr>
            </a:lvl3pPr>
            <a:lvl4pPr>
              <a:defRPr lang="zh-CN" altLang="en-US" sz="1600" baseline="0" dirty="0" smtClean="0">
                <a:solidFill>
                  <a:schemeClr val="bg2"/>
                </a:solidFill>
                <a:latin typeface="+mn-lt"/>
              </a:defRPr>
            </a:lvl4pPr>
            <a:lvl5pPr>
              <a:defRPr lang="zh-CN" altLang="en-US" sz="1600" baseline="0" dirty="0">
                <a:solidFill>
                  <a:schemeClr val="bg2"/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11" name="内容占位符 2"/>
          <p:cNvSpPr>
            <a:spLocks noGrp="1"/>
          </p:cNvSpPr>
          <p:nvPr>
            <p:ph sz="half" idx="12"/>
          </p:nvPr>
        </p:nvSpPr>
        <p:spPr>
          <a:xfrm>
            <a:off x="4572000" y="1204897"/>
            <a:ext cx="4122737" cy="2376000"/>
          </a:xfrm>
        </p:spPr>
        <p:txBody>
          <a:bodyPr/>
          <a:lstStyle>
            <a:lvl1pPr>
              <a:defRPr lang="zh-CN" altLang="en-US" sz="2400" b="1" dirty="0" smtClean="0">
                <a:solidFill>
                  <a:schemeClr val="bg2"/>
                </a:solidFill>
                <a:latin typeface="Verdana"/>
                <a:ea typeface="宋体"/>
                <a:cs typeface="Times New Roman"/>
              </a:defRPr>
            </a:lvl1pPr>
            <a:lvl2pPr>
              <a:defRPr lang="zh-CN" altLang="en-US" sz="2000" baseline="0" dirty="0" smtClean="0">
                <a:solidFill>
                  <a:schemeClr val="bg2"/>
                </a:solidFill>
                <a:latin typeface="+mn-lt"/>
              </a:defRPr>
            </a:lvl2pPr>
            <a:lvl3pPr>
              <a:defRPr lang="zh-CN" altLang="en-US" sz="1800" baseline="0" dirty="0" smtClean="0">
                <a:solidFill>
                  <a:schemeClr val="bg2"/>
                </a:solidFill>
                <a:latin typeface="+mn-lt"/>
              </a:defRPr>
            </a:lvl3pPr>
            <a:lvl4pPr>
              <a:defRPr lang="zh-CN" altLang="en-US" sz="1600" baseline="0" dirty="0" smtClean="0">
                <a:solidFill>
                  <a:schemeClr val="bg2"/>
                </a:solidFill>
                <a:latin typeface="+mn-lt"/>
              </a:defRPr>
            </a:lvl4pPr>
            <a:lvl5pPr>
              <a:defRPr lang="zh-CN" altLang="en-US" sz="1600" baseline="0" dirty="0">
                <a:solidFill>
                  <a:schemeClr val="bg2"/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3"/>
          </p:nvPr>
        </p:nvSpPr>
        <p:spPr>
          <a:xfrm>
            <a:off x="7715250" y="6318250"/>
            <a:ext cx="1079500" cy="5397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00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fld id="{775403E4-84CA-4964-AC49-5B1E6442BBE8}" type="slidenum">
              <a:rPr lang="en-US" altLang="zh-CN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1616075" y="163513"/>
            <a:ext cx="7269163" cy="8604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346075" y="1352550"/>
            <a:ext cx="4051300" cy="212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549775" y="1352550"/>
            <a:ext cx="4052888" cy="212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346075" y="3629025"/>
            <a:ext cx="4051300" cy="21256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549775" y="3629025"/>
            <a:ext cx="4052888" cy="21256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47675" indent="-361950">
              <a:defRPr sz="2400"/>
            </a:lvl1pPr>
            <a:lvl2pPr marL="714375" indent="-266700">
              <a:buClr>
                <a:schemeClr val="bg2"/>
              </a:buClr>
              <a:buFont typeface="Wingdings" pitchFamily="2" charset="2"/>
              <a:buChar char="Ø"/>
              <a:defRPr sz="2000" baseline="0">
                <a:solidFill>
                  <a:schemeClr val="bg2"/>
                </a:solidFill>
              </a:defRPr>
            </a:lvl2pPr>
            <a:lvl3pPr marL="1076325" indent="-266700">
              <a:buClr>
                <a:schemeClr val="bg2"/>
              </a:buClr>
              <a:buFont typeface="Wingdings" pitchFamily="2" charset="2"/>
              <a:buChar char="ü"/>
              <a:defRPr sz="1800" baseline="0">
                <a:solidFill>
                  <a:schemeClr val="bg2"/>
                </a:solidFill>
              </a:defRPr>
            </a:lvl3pPr>
            <a:lvl4pPr marL="1438275" indent="-276225">
              <a:buClr>
                <a:schemeClr val="bg2"/>
              </a:buClr>
              <a:buFont typeface="Wingdings" pitchFamily="2" charset="2"/>
              <a:buChar char=""/>
              <a:defRPr sz="1600" baseline="0">
                <a:solidFill>
                  <a:schemeClr val="bg2"/>
                </a:solidFill>
              </a:defRPr>
            </a:lvl4pPr>
            <a:lvl5pPr marL="1790700" indent="-266700">
              <a:buClr>
                <a:schemeClr val="bg2"/>
              </a:buClr>
              <a:buFont typeface="Wingdings" pitchFamily="2" charset="2"/>
              <a:buChar char=""/>
              <a:defRPr sz="1600" baseline="0">
                <a:solidFill>
                  <a:schemeClr val="bg2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5" name="Title 4"/>
          <p:cNvSpPr>
            <a:spLocks noGrp="1" noChangeArrowheads="1"/>
          </p:cNvSpPr>
          <p:nvPr>
            <p:ph type="title"/>
          </p:nvPr>
        </p:nvSpPr>
        <p:spPr bwMode="auto">
          <a:xfrm>
            <a:off x="403225" y="285728"/>
            <a:ext cx="8398800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zh-CN" altLang="en-US" smtClean="0"/>
              <a:t>单击此处编辑母版标题样式</a:t>
            </a:r>
            <a:endParaRPr lang="de-DE" altLang="zh-CN" dirty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7715250" y="6318250"/>
            <a:ext cx="1079500" cy="5397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00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fld id="{6845579F-2DA6-49C3-BC7E-A99D04AC7A55}" type="slidenum">
              <a:rPr lang="en-US" altLang="zh-CN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7715250" y="6318250"/>
            <a:ext cx="1079500" cy="5397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00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fld id="{BF3D7DD0-5042-475D-B42A-7B4BD1C191D2}" type="slidenum">
              <a:rPr lang="en-US" altLang="zh-CN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49263" y="1201756"/>
            <a:ext cx="4122737" cy="4788000"/>
          </a:xfrm>
        </p:spPr>
        <p:txBody>
          <a:bodyPr/>
          <a:lstStyle>
            <a:lvl1pPr>
              <a:defRPr lang="zh-CN" altLang="en-US" sz="2400" b="1" dirty="0" smtClean="0">
                <a:solidFill>
                  <a:schemeClr val="bg2"/>
                </a:solidFill>
                <a:latin typeface="Verdana"/>
                <a:ea typeface="宋体"/>
                <a:cs typeface="Times New Roman"/>
              </a:defRPr>
            </a:lvl1pPr>
            <a:lvl2pPr>
              <a:defRPr lang="zh-CN" altLang="en-US" sz="2000" baseline="0" dirty="0" smtClean="0">
                <a:solidFill>
                  <a:schemeClr val="bg2"/>
                </a:solidFill>
                <a:latin typeface="+mn-lt"/>
              </a:defRPr>
            </a:lvl2pPr>
            <a:lvl3pPr>
              <a:defRPr lang="zh-CN" altLang="en-US" sz="1800" baseline="0" dirty="0" smtClean="0">
                <a:solidFill>
                  <a:schemeClr val="bg2"/>
                </a:solidFill>
                <a:latin typeface="+mn-lt"/>
              </a:defRPr>
            </a:lvl3pPr>
            <a:lvl4pPr>
              <a:defRPr lang="zh-CN" altLang="en-US" sz="1600" baseline="0" dirty="0" smtClean="0">
                <a:solidFill>
                  <a:schemeClr val="bg2"/>
                </a:solidFill>
                <a:latin typeface="+mn-lt"/>
              </a:defRPr>
            </a:lvl4pPr>
            <a:lvl5pPr>
              <a:defRPr lang="zh-CN" altLang="en-US" sz="1600" baseline="0" dirty="0">
                <a:solidFill>
                  <a:schemeClr val="bg2"/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0" y="1201756"/>
            <a:ext cx="4122738" cy="4788000"/>
          </a:xfrm>
        </p:spPr>
        <p:txBody>
          <a:bodyPr/>
          <a:lstStyle>
            <a:lvl1pPr>
              <a:defRPr lang="zh-CN" altLang="en-US" sz="2400" b="1" dirty="0" smtClean="0">
                <a:solidFill>
                  <a:schemeClr val="bg2"/>
                </a:solidFill>
                <a:latin typeface="Verdana"/>
                <a:ea typeface="宋体"/>
                <a:cs typeface="Times New Roman"/>
              </a:defRPr>
            </a:lvl1pPr>
            <a:lvl2pPr>
              <a:defRPr lang="zh-CN" altLang="en-US" sz="2000" baseline="0" dirty="0" smtClean="0">
                <a:solidFill>
                  <a:schemeClr val="bg2"/>
                </a:solidFill>
                <a:latin typeface="+mn-lt"/>
              </a:defRPr>
            </a:lvl2pPr>
            <a:lvl3pPr>
              <a:defRPr lang="zh-CN" altLang="en-US" sz="1800" baseline="0" dirty="0" smtClean="0">
                <a:solidFill>
                  <a:schemeClr val="bg2"/>
                </a:solidFill>
                <a:latin typeface="+mn-lt"/>
              </a:defRPr>
            </a:lvl3pPr>
            <a:lvl4pPr>
              <a:defRPr lang="zh-CN" altLang="en-US" sz="1600" baseline="0" dirty="0" smtClean="0">
                <a:solidFill>
                  <a:schemeClr val="bg2"/>
                </a:solidFill>
                <a:latin typeface="+mn-lt"/>
              </a:defRPr>
            </a:lvl4pPr>
            <a:lvl5pPr>
              <a:defRPr lang="zh-CN" altLang="en-US" sz="1600" baseline="0" dirty="0">
                <a:solidFill>
                  <a:schemeClr val="bg2"/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03225" y="285728"/>
            <a:ext cx="8398800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de-DE" altLang="zh-CN" sz="32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zh-CN" altLang="en-US" smtClean="0"/>
              <a:t>单击此处编辑母版标题样式</a:t>
            </a:r>
            <a:endParaRPr lang="de-DE" altLang="zh-CN" dirty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7715250" y="6318250"/>
            <a:ext cx="1079500" cy="5397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00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fld id="{A73A65BC-261C-44DC-AA52-43FBE8BC3090}" type="slidenum">
              <a:rPr lang="en-US" altLang="zh-CN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98552"/>
            <a:ext cx="4068000" cy="639762"/>
          </a:xfrm>
        </p:spPr>
        <p:txBody>
          <a:bodyPr anchor="ctr"/>
          <a:lstStyle>
            <a:lvl1pPr marL="0" indent="0" font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47839"/>
            <a:ext cx="4068000" cy="4140000"/>
          </a:xfrm>
        </p:spPr>
        <p:txBody>
          <a:bodyPr/>
          <a:lstStyle>
            <a:lvl1pPr>
              <a:defRPr sz="2400"/>
            </a:lvl1pPr>
            <a:lvl2pPr marL="71437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Ø"/>
              <a:defRPr sz="2000"/>
            </a:lvl2pPr>
            <a:lvl3pPr marL="107632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ü"/>
              <a:defRPr sz="1800"/>
            </a:lvl3pPr>
            <a:lvl4pPr marL="1438275" indent="-2762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"/>
              <a:defRPr sz="1600"/>
            </a:lvl4pPr>
            <a:lvl5pPr marL="17907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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4" y="1198552"/>
            <a:ext cx="4068000" cy="63976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847839"/>
            <a:ext cx="4068000" cy="4140000"/>
          </a:xfrm>
        </p:spPr>
        <p:txBody>
          <a:bodyPr/>
          <a:lstStyle>
            <a:lvl1pPr>
              <a:defRPr sz="2400"/>
            </a:lvl1pPr>
            <a:lvl2pPr marL="71437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Ø"/>
              <a:defRPr sz="2000"/>
            </a:lvl2pPr>
            <a:lvl3pPr marL="107632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ü"/>
              <a:defRPr sz="1800"/>
            </a:lvl3pPr>
            <a:lvl4pPr marL="1438275" indent="-2762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"/>
              <a:defRPr sz="1600"/>
            </a:lvl4pPr>
            <a:lvl5pPr marL="17907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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8" name="标题 1"/>
          <p:cNvSpPr>
            <a:spLocks noGrp="1"/>
          </p:cNvSpPr>
          <p:nvPr>
            <p:ph type="title"/>
          </p:nvPr>
        </p:nvSpPr>
        <p:spPr>
          <a:xfrm>
            <a:off x="403225" y="281232"/>
            <a:ext cx="8398800" cy="576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7715250" y="6318250"/>
            <a:ext cx="1079500" cy="5397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00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fld id="{0E571F41-1589-4842-A72F-13AADCA8997B}" type="slidenum">
              <a:rPr lang="en-US" altLang="zh-CN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7715250" y="6318250"/>
            <a:ext cx="1079500" cy="5397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00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fld id="{F39CE6AB-D49E-4882-B06A-7ACD48C25C26}" type="slidenum">
              <a:rPr lang="en-US" altLang="zh-CN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7715250" y="6318250"/>
            <a:ext cx="1079500" cy="5397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00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fld id="{86CBE90D-32E3-4766-92FC-549EC9B4068C}" type="slidenum">
              <a:rPr lang="en-US" altLang="zh-CN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3"/>
          <p:cNvSpPr>
            <a:spLocks noGrp="1"/>
          </p:cNvSpPr>
          <p:nvPr>
            <p:ph sz="half" idx="11"/>
          </p:nvPr>
        </p:nvSpPr>
        <p:spPr>
          <a:xfrm>
            <a:off x="4572000" y="1204897"/>
            <a:ext cx="4122738" cy="4788000"/>
          </a:xfrm>
        </p:spPr>
        <p:txBody>
          <a:bodyPr/>
          <a:lstStyle>
            <a:lvl1pPr marL="190500" indent="-1905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Wingdings"/>
              <a:buChar char="q"/>
              <a:defRPr/>
            </a:lvl1pPr>
            <a:lvl2pPr marL="71437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Ø"/>
              <a:defRPr/>
            </a:lvl2pPr>
            <a:lvl3pPr marL="107632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ü"/>
              <a:defRPr/>
            </a:lvl3pPr>
            <a:lvl4pPr marL="1438275" indent="-2762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"/>
              <a:defRPr/>
            </a:lvl4pPr>
            <a:lvl5pPr marL="17907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"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</p:nvPr>
        </p:nvSpPr>
        <p:spPr>
          <a:xfrm>
            <a:off x="457200" y="1198552"/>
            <a:ext cx="4068000" cy="639762"/>
          </a:xfrm>
        </p:spPr>
        <p:txBody>
          <a:bodyPr anchor="ctr"/>
          <a:lstStyle>
            <a:lvl1pPr marL="0" indent="0" font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9" name="内容占位符 3"/>
          <p:cNvSpPr>
            <a:spLocks noGrp="1"/>
          </p:cNvSpPr>
          <p:nvPr>
            <p:ph sz="half" idx="2"/>
          </p:nvPr>
        </p:nvSpPr>
        <p:spPr>
          <a:xfrm>
            <a:off x="457200" y="1847839"/>
            <a:ext cx="4068000" cy="4140000"/>
          </a:xfrm>
        </p:spPr>
        <p:txBody>
          <a:bodyPr/>
          <a:lstStyle>
            <a:lvl1pPr>
              <a:defRPr sz="2400"/>
            </a:lvl1pPr>
            <a:lvl2pPr marL="71437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Ø"/>
              <a:defRPr sz="2000"/>
            </a:lvl2pPr>
            <a:lvl3pPr marL="107632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ü"/>
              <a:defRPr sz="1800"/>
            </a:lvl3pPr>
            <a:lvl4pPr marL="1438275" indent="-2762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"/>
              <a:defRPr sz="1600"/>
            </a:lvl4pPr>
            <a:lvl5pPr marL="17907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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2"/>
          </p:nvPr>
        </p:nvSpPr>
        <p:spPr>
          <a:xfrm>
            <a:off x="7715250" y="6318250"/>
            <a:ext cx="1079500" cy="5397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00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fld id="{9231037E-385A-4705-8CFA-5A79C5783163}" type="slidenum">
              <a:rPr lang="en-US" altLang="zh-CN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>
            <a:spLocks/>
          </p:cNvSpPr>
          <p:nvPr userDrawn="1"/>
        </p:nvSpPr>
        <p:spPr bwMode="auto">
          <a:xfrm>
            <a:off x="403225" y="285750"/>
            <a:ext cx="839946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/>
            <a:r>
              <a:rPr lang="zh-CN" altLang="en-US" sz="3200" b="1">
                <a:solidFill>
                  <a:schemeClr val="bg1"/>
                </a:solidFill>
                <a:latin typeface="Bauhaus 93" pitchFamily="82" charset="0"/>
              </a:rPr>
              <a:t>单击此处编辑母版标题样式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4" y="4800600"/>
            <a:ext cx="8172000" cy="594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0034" y="1204897"/>
            <a:ext cx="8172000" cy="36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00034" y="5395926"/>
            <a:ext cx="8172000" cy="594000"/>
          </a:xfrm>
        </p:spPr>
        <p:txBody>
          <a:bodyPr anchor="ctr"/>
          <a:lstStyle>
            <a:lvl1pPr marL="0" indent="0">
              <a:buNone/>
              <a:defRPr lang="zh-CN" altLang="en-US" sz="2400" b="1" dirty="0" smtClean="0">
                <a:solidFill>
                  <a:schemeClr val="bg2"/>
                </a:solidFill>
                <a:latin typeface="Verdana"/>
                <a:ea typeface="宋体"/>
                <a:cs typeface="Times New Roman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7715250" y="6318250"/>
            <a:ext cx="1079500" cy="5397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00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fld id="{B4EAEE64-F4BC-45CA-8CFC-E8EAD86190AF}" type="slidenum">
              <a:rPr lang="en-US" altLang="zh-CN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15"/>
          <p:cNvSpPr>
            <a:spLocks noChangeArrowheads="1"/>
          </p:cNvSpPr>
          <p:nvPr/>
        </p:nvSpPr>
        <p:spPr bwMode="auto">
          <a:xfrm>
            <a:off x="0" y="285750"/>
            <a:ext cx="9144000" cy="611188"/>
          </a:xfrm>
          <a:prstGeom prst="flowChartProcess">
            <a:avLst/>
          </a:prstGeom>
          <a:solidFill>
            <a:srgbClr val="0070C0">
              <a:alpha val="70000"/>
            </a:srgbClr>
          </a:solidFill>
          <a:ln w="635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" name="矩形 14"/>
          <p:cNvSpPr/>
          <p:nvPr/>
        </p:nvSpPr>
        <p:spPr bwMode="auto">
          <a:xfrm>
            <a:off x="0" y="6318250"/>
            <a:ext cx="9144000" cy="539750"/>
          </a:xfrm>
          <a:prstGeom prst="rect">
            <a:avLst/>
          </a:prstGeom>
          <a:gradFill flip="none" rotWithShape="1">
            <a:gsLst>
              <a:gs pos="0">
                <a:srgbClr val="0070C0"/>
              </a:gs>
              <a:gs pos="64999">
                <a:srgbClr val="F0EBD5"/>
              </a:gs>
              <a:gs pos="100000">
                <a:srgbClr val="D1C39F"/>
              </a:gs>
            </a:gsLst>
            <a:lin ang="10800000" scaled="1"/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eaLnBrk="0" hangingPunct="0"/>
            <a:endParaRPr lang="zh-CN" altLang="en-US" b="1"/>
          </a:p>
        </p:txBody>
      </p:sp>
      <p:sp>
        <p:nvSpPr>
          <p:cNvPr id="14" name="矩形 13"/>
          <p:cNvSpPr/>
          <p:nvPr/>
        </p:nvSpPr>
        <p:spPr bwMode="auto">
          <a:xfrm>
            <a:off x="0" y="6221413"/>
            <a:ext cx="9144000" cy="107950"/>
          </a:xfrm>
          <a:prstGeom prst="rect">
            <a:avLst/>
          </a:prstGeom>
          <a:gradFill flip="none" rotWithShape="1">
            <a:gsLst>
              <a:gs pos="0">
                <a:srgbClr val="0070C0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eaLnBrk="0" hangingPunct="0"/>
            <a:endParaRPr lang="zh-CN" altLang="en-US" b="1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1196975"/>
            <a:ext cx="8397875" cy="479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40972" name="Rectangle 12"/>
          <p:cNvSpPr>
            <a:spLocks noChangeArrowheads="1"/>
          </p:cNvSpPr>
          <p:nvPr/>
        </p:nvSpPr>
        <p:spPr bwMode="auto">
          <a:xfrm>
            <a:off x="847725" y="6334125"/>
            <a:ext cx="4652963" cy="554038"/>
          </a:xfrm>
          <a:prstGeom prst="rect">
            <a:avLst/>
          </a:prstGeom>
          <a:noFill/>
          <a:ln w="38100" algn="ctr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000">
                <a:solidFill>
                  <a:srgbClr val="C00000"/>
                </a:solidFill>
                <a:ea typeface="华文行楷" pitchFamily="2" charset="-122"/>
              </a:rPr>
              <a:t>下一代互联网互联设备国家工程实验室</a:t>
            </a:r>
            <a:endParaRPr lang="en-US" altLang="zh-CN" sz="2000">
              <a:solidFill>
                <a:srgbClr val="C00000"/>
              </a:solidFill>
              <a:ea typeface="华文行楷" pitchFamily="2" charset="-122"/>
            </a:endParaRPr>
          </a:p>
          <a:p>
            <a:pPr algn="ctr"/>
            <a:r>
              <a:rPr lang="en-US" altLang="zh-CN" sz="1000">
                <a:solidFill>
                  <a:srgbClr val="C00000"/>
                </a:solidFill>
                <a:latin typeface="Times New Roman" pitchFamily="18" charset="0"/>
                <a:ea typeface="华文行楷" pitchFamily="2" charset="-122"/>
                <a:cs typeface="Times New Roman" pitchFamily="18" charset="0"/>
              </a:rPr>
              <a:t>National Engineering Laboratory for Next Generation Internet Interconnection Devices</a:t>
            </a:r>
          </a:p>
        </p:txBody>
      </p:sp>
      <p:pic>
        <p:nvPicPr>
          <p:cNvPr id="4103" name="图片 12" descr="NGIIG-logo.png"/>
          <p:cNvPicPr>
            <a:picLocks noChangeAspect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9213" y="6365875"/>
            <a:ext cx="8858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0" y="857250"/>
            <a:ext cx="9144000" cy="179388"/>
          </a:xfrm>
          <a:prstGeom prst="rect">
            <a:avLst/>
          </a:prstGeom>
          <a:gradFill rotWithShape="1">
            <a:gsLst>
              <a:gs pos="0">
                <a:srgbClr val="075FA7">
                  <a:gamma/>
                  <a:tint val="98431"/>
                  <a:invGamma/>
                </a:srgbClr>
              </a:gs>
              <a:gs pos="100000">
                <a:srgbClr val="075FA7">
                  <a:alpha val="0"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zh-CN"/>
          </a:p>
        </p:txBody>
      </p:sp>
      <p:sp>
        <p:nvSpPr>
          <p:cNvPr id="4105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03225" y="285750"/>
            <a:ext cx="839946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de-DE" altLang="zh-CN" smtClean="0"/>
          </a:p>
        </p:txBody>
      </p:sp>
      <p:sp>
        <p:nvSpPr>
          <p:cNvPr id="37893" name="AutoShape 5"/>
          <p:cNvSpPr>
            <a:spLocks noChangeArrowheads="1"/>
          </p:cNvSpPr>
          <p:nvPr/>
        </p:nvSpPr>
        <p:spPr bwMode="auto">
          <a:xfrm>
            <a:off x="377825" y="1196975"/>
            <a:ext cx="8399463" cy="4799013"/>
          </a:xfrm>
          <a:prstGeom prst="roundRect">
            <a:avLst>
              <a:gd name="adj" fmla="val 2259"/>
            </a:avLst>
          </a:prstGeom>
          <a:noFill/>
          <a:ln w="12700">
            <a:solidFill>
              <a:srgbClr val="0660A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zh-CN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707313" y="6318250"/>
            <a:ext cx="1079500" cy="5397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00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fld id="{8DE51A25-B972-4C05-AB5B-8EDC20E7595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</p:sldLayoutIdLst>
  <p:transition spd="med">
    <p:wipe dir="r"/>
  </p:transition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Bauhaus 93" pitchFamily="8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Bauhaus 93" pitchFamily="8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Bauhaus 93" pitchFamily="8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Bauhaus 93" pitchFamily="8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>
          <a:solidFill>
            <a:schemeClr val="bg2"/>
          </a:solidFill>
          <a:latin typeface="Bauhaus 93" pitchFamily="8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>
          <a:solidFill>
            <a:schemeClr val="bg2"/>
          </a:solidFill>
          <a:latin typeface="Bauhaus 93" pitchFamily="8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>
          <a:solidFill>
            <a:schemeClr val="bg2"/>
          </a:solidFill>
          <a:latin typeface="Bauhaus 93" pitchFamily="8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>
          <a:solidFill>
            <a:schemeClr val="bg2"/>
          </a:solidFill>
          <a:latin typeface="Bauhaus 93" pitchFamily="82" charset="0"/>
        </a:defRPr>
      </a:lvl9pPr>
    </p:titleStyle>
    <p:bodyStyle>
      <a:lvl1pPr marL="447675" indent="-180975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100000"/>
        <a:buFont typeface="Wingdings" pitchFamily="2" charset="2"/>
        <a:buChar char="q"/>
        <a:defRPr lang="zh-CN" altLang="en-US" sz="2400" b="1" dirty="0">
          <a:solidFill>
            <a:schemeClr val="bg2"/>
          </a:solidFill>
          <a:latin typeface="Verdana"/>
          <a:ea typeface="宋体"/>
          <a:cs typeface="Times New Roman"/>
        </a:defRPr>
      </a:lvl1pPr>
      <a:lvl2pPr marL="266700" indent="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-"/>
        <a:tabLst>
          <a:tab pos="1076325" algn="l"/>
        </a:tabLst>
        <a:defRPr lang="zh-CN" altLang="en-US" sz="2000" dirty="0">
          <a:solidFill>
            <a:schemeClr val="bg2"/>
          </a:solidFill>
          <a:latin typeface="+mn-lt"/>
          <a:ea typeface="宋体" pitchFamily="2" charset="-122"/>
        </a:defRPr>
      </a:lvl2pPr>
      <a:lvl3pPr marL="561975" indent="-1793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-"/>
        <a:defRPr lang="zh-CN" altLang="en-US" sz="2400" dirty="0">
          <a:solidFill>
            <a:schemeClr val="bg2"/>
          </a:solidFill>
          <a:latin typeface="+mn-lt"/>
          <a:ea typeface="宋体" pitchFamily="2" charset="-122"/>
        </a:defRPr>
      </a:lvl3pPr>
      <a:lvl4pPr marL="752475" indent="-1889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-"/>
        <a:defRPr lang="zh-CN" altLang="en-US" sz="1600" dirty="0">
          <a:solidFill>
            <a:schemeClr val="bg2"/>
          </a:solidFill>
          <a:latin typeface="+mn-lt"/>
          <a:ea typeface="宋体" pitchFamily="2" charset="-122"/>
        </a:defRPr>
      </a:lvl4pPr>
      <a:lvl5pPr marL="962025" indent="-2079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lang="en-US" altLang="zh-CN" sz="1600" dirty="0">
          <a:solidFill>
            <a:schemeClr val="bg2"/>
          </a:solidFill>
          <a:latin typeface="+mn-lt"/>
          <a:ea typeface="宋体" pitchFamily="2" charset="-122"/>
        </a:defRPr>
      </a:lvl5pPr>
      <a:lvl6pPr marL="1419225" indent="-2079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1876425" indent="-2079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2333625" indent="-2079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2790825" indent="-2079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Relationship Id="rId9" Type="http://schemas.openxmlformats.org/officeDocument/2006/relationships/oleObject" Target="../embeddings/oleObject13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13" Type="http://schemas.openxmlformats.org/officeDocument/2006/relationships/oleObject" Target="../embeddings/oleObject23.bin"/><Relationship Id="rId18" Type="http://schemas.openxmlformats.org/officeDocument/2006/relationships/oleObject" Target="../embeddings/oleObject28.bin"/><Relationship Id="rId26" Type="http://schemas.openxmlformats.org/officeDocument/2006/relationships/oleObject" Target="../embeddings/oleObject36.bin"/><Relationship Id="rId3" Type="http://schemas.openxmlformats.org/officeDocument/2006/relationships/notesSlide" Target="../notesSlides/notesSlide6.xml"/><Relationship Id="rId21" Type="http://schemas.openxmlformats.org/officeDocument/2006/relationships/oleObject" Target="../embeddings/oleObject31.bin"/><Relationship Id="rId7" Type="http://schemas.openxmlformats.org/officeDocument/2006/relationships/oleObject" Target="../embeddings/oleObject17.bin"/><Relationship Id="rId12" Type="http://schemas.openxmlformats.org/officeDocument/2006/relationships/oleObject" Target="../embeddings/oleObject22.bin"/><Relationship Id="rId17" Type="http://schemas.openxmlformats.org/officeDocument/2006/relationships/oleObject" Target="../embeddings/oleObject27.bin"/><Relationship Id="rId25" Type="http://schemas.openxmlformats.org/officeDocument/2006/relationships/oleObject" Target="../embeddings/oleObject35.bin"/><Relationship Id="rId33" Type="http://schemas.openxmlformats.org/officeDocument/2006/relationships/oleObject" Target="../embeddings/oleObject43.bin"/><Relationship Id="rId2" Type="http://schemas.openxmlformats.org/officeDocument/2006/relationships/slideLayout" Target="../slideLayouts/slideLayout15.xml"/><Relationship Id="rId16" Type="http://schemas.openxmlformats.org/officeDocument/2006/relationships/oleObject" Target="../embeddings/oleObject26.bin"/><Relationship Id="rId20" Type="http://schemas.openxmlformats.org/officeDocument/2006/relationships/oleObject" Target="../embeddings/oleObject30.bin"/><Relationship Id="rId29" Type="http://schemas.openxmlformats.org/officeDocument/2006/relationships/oleObject" Target="../embeddings/oleObject39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6.bin"/><Relationship Id="rId11" Type="http://schemas.openxmlformats.org/officeDocument/2006/relationships/oleObject" Target="../embeddings/oleObject21.bin"/><Relationship Id="rId24" Type="http://schemas.openxmlformats.org/officeDocument/2006/relationships/oleObject" Target="../embeddings/oleObject34.bin"/><Relationship Id="rId32" Type="http://schemas.openxmlformats.org/officeDocument/2006/relationships/oleObject" Target="../embeddings/oleObject42.bin"/><Relationship Id="rId5" Type="http://schemas.openxmlformats.org/officeDocument/2006/relationships/oleObject" Target="../embeddings/oleObject15.bin"/><Relationship Id="rId15" Type="http://schemas.openxmlformats.org/officeDocument/2006/relationships/oleObject" Target="../embeddings/oleObject25.bin"/><Relationship Id="rId23" Type="http://schemas.openxmlformats.org/officeDocument/2006/relationships/oleObject" Target="../embeddings/oleObject33.bin"/><Relationship Id="rId28" Type="http://schemas.openxmlformats.org/officeDocument/2006/relationships/oleObject" Target="../embeddings/oleObject38.bin"/><Relationship Id="rId10" Type="http://schemas.openxmlformats.org/officeDocument/2006/relationships/oleObject" Target="../embeddings/oleObject20.bin"/><Relationship Id="rId19" Type="http://schemas.openxmlformats.org/officeDocument/2006/relationships/oleObject" Target="../embeddings/oleObject29.bin"/><Relationship Id="rId31" Type="http://schemas.openxmlformats.org/officeDocument/2006/relationships/oleObject" Target="../embeddings/oleObject41.bin"/><Relationship Id="rId4" Type="http://schemas.openxmlformats.org/officeDocument/2006/relationships/oleObject" Target="../embeddings/oleObject14.bin"/><Relationship Id="rId9" Type="http://schemas.openxmlformats.org/officeDocument/2006/relationships/oleObject" Target="../embeddings/oleObject19.bin"/><Relationship Id="rId14" Type="http://schemas.openxmlformats.org/officeDocument/2006/relationships/oleObject" Target="../embeddings/oleObject24.bin"/><Relationship Id="rId22" Type="http://schemas.openxmlformats.org/officeDocument/2006/relationships/oleObject" Target="../embeddings/oleObject32.bin"/><Relationship Id="rId27" Type="http://schemas.openxmlformats.org/officeDocument/2006/relationships/oleObject" Target="../embeddings/oleObject37.bin"/><Relationship Id="rId30" Type="http://schemas.openxmlformats.org/officeDocument/2006/relationships/oleObject" Target="../embeddings/oleObject40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ctrTitle" sz="quarter"/>
          </p:nvPr>
        </p:nvSpPr>
        <p:spPr>
          <a:xfrm>
            <a:off x="1214438" y="3635375"/>
            <a:ext cx="6840537" cy="1079500"/>
          </a:xfrm>
        </p:spPr>
        <p:txBody>
          <a:bodyPr/>
          <a:lstStyle/>
          <a:p>
            <a:pPr algn="ctr" eaLnBrk="1" hangingPunct="1"/>
            <a:r>
              <a:rPr lang="en-US" altLang="zh-CN" smtClean="0">
                <a:latin typeface="华文新魏" pitchFamily="2" charset="-122"/>
                <a:ea typeface="华文新魏" pitchFamily="2" charset="-122"/>
              </a:rPr>
              <a:t>Multicast Source Mobility Support  in PMIPv6 Network</a:t>
            </a:r>
            <a:endParaRPr lang="zh-CN" altLang="en-US" smtClean="0">
              <a:solidFill>
                <a:srgbClr val="008080"/>
              </a:solidFill>
            </a:endParaRPr>
          </a:p>
        </p:txBody>
      </p:sp>
      <p:sp>
        <p:nvSpPr>
          <p:cNvPr id="20483" name="副标题 2"/>
          <p:cNvSpPr>
            <a:spLocks noGrp="1"/>
          </p:cNvSpPr>
          <p:nvPr>
            <p:ph type="subTitle" sz="quarter" idx="1"/>
          </p:nvPr>
        </p:nvSpPr>
        <p:spPr>
          <a:xfrm>
            <a:off x="1214438" y="4960938"/>
            <a:ext cx="6840537" cy="968375"/>
          </a:xfrm>
        </p:spPr>
        <p:txBody>
          <a:bodyPr/>
          <a:lstStyle/>
          <a:p>
            <a:pPr algn="ctr" eaLnBrk="1" hangingPunct="1"/>
            <a:r>
              <a:rPr lang="en-US" altLang="zh-CN" sz="1800" u="sng" smtClean="0">
                <a:latin typeface="华文新魏" pitchFamily="2" charset="-122"/>
                <a:ea typeface="华文新魏" pitchFamily="2" charset="-122"/>
                <a:cs typeface="Times New Roman" pitchFamily="18" charset="0"/>
              </a:rPr>
              <a:t>draft-zhang-multimob-msm-01</a:t>
            </a:r>
          </a:p>
          <a:p>
            <a:pPr algn="ctr" eaLnBrk="1" hangingPunct="1"/>
            <a:r>
              <a:rPr lang="en-US" altLang="zh-CN" sz="1800" smtClean="0">
                <a:latin typeface="华文新魏" pitchFamily="2" charset="-122"/>
                <a:ea typeface="华文新魏" pitchFamily="2" charset="-122"/>
                <a:cs typeface="Times New Roman" pitchFamily="18" charset="0"/>
              </a:rPr>
              <a:t>Beijing Jiaotong University  Tsinghua University</a:t>
            </a:r>
          </a:p>
          <a:p>
            <a:pPr algn="ctr" eaLnBrk="1" hangingPunct="1"/>
            <a:r>
              <a:rPr lang="en-US" altLang="zh-CN" sz="1800" smtClean="0">
                <a:latin typeface="华文新魏" pitchFamily="2" charset="-122"/>
                <a:ea typeface="华文新魏" pitchFamily="2" charset="-122"/>
                <a:cs typeface="Times New Roman" pitchFamily="18" charset="0"/>
              </a:rPr>
              <a:t>2010.11.9</a:t>
            </a:r>
            <a:endParaRPr sz="2000" smtClean="0">
              <a:solidFill>
                <a:srgbClr val="00B0F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smtClean="0">
              <a:latin typeface="Verdana" pitchFamily="34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080A6B1A-74AB-49A2-91BB-1ADDA8EE7553}" type="slidenum">
              <a:rPr lang="en-US" altLang="zh-CN"/>
              <a:pPr/>
              <a:t>10</a:t>
            </a:fld>
            <a:endParaRPr lang="en-US" altLang="en-US"/>
          </a:p>
        </p:txBody>
      </p:sp>
      <p:sp>
        <p:nvSpPr>
          <p:cNvPr id="26628" name="标题 3"/>
          <p:cNvSpPr>
            <a:spLocks noGrp="1"/>
          </p:cNvSpPr>
          <p:nvPr>
            <p:ph type="title"/>
          </p:nvPr>
        </p:nvSpPr>
        <p:spPr>
          <a:xfrm>
            <a:off x="403225" y="285750"/>
            <a:ext cx="8399463" cy="576263"/>
          </a:xfrm>
        </p:spPr>
        <p:txBody>
          <a:bodyPr/>
          <a:lstStyle/>
          <a:p>
            <a:pPr eaLnBrk="1" hangingPunct="1"/>
            <a:endParaRPr lang="zh-CN" altLang="en-US" smtClean="0">
              <a:ea typeface="宋体" pitchFamily="2" charset="-122"/>
            </a:endParaRPr>
          </a:p>
        </p:txBody>
      </p:sp>
      <p:sp>
        <p:nvSpPr>
          <p:cNvPr id="6" name="Rectangle 3"/>
          <p:cNvSpPr txBox="1">
            <a:spLocks noRot="1" noChangeArrowheads="1"/>
          </p:cNvSpPr>
          <p:nvPr/>
        </p:nvSpPr>
        <p:spPr bwMode="auto">
          <a:xfrm>
            <a:off x="1295400" y="2362200"/>
            <a:ext cx="6705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447675" indent="-361950">
              <a:spcBef>
                <a:spcPct val="20000"/>
              </a:spcBef>
              <a:buClr>
                <a:schemeClr val="bg2"/>
              </a:buClr>
              <a:buSzPct val="100000"/>
              <a:buFont typeface="Wingdings" pitchFamily="2" charset="2"/>
              <a:buNone/>
              <a:defRPr/>
            </a:pPr>
            <a:r>
              <a:rPr lang="en-US" altLang="zh-CN" sz="9600" b="1" kern="0" dirty="0">
                <a:solidFill>
                  <a:srgbClr val="008080"/>
                </a:solidFill>
                <a:latin typeface="方正舒体" pitchFamily="2" charset="-122"/>
                <a:ea typeface="方正舒体" pitchFamily="2" charset="-122"/>
                <a:cs typeface="Times New Roman"/>
              </a:rPr>
              <a:t>Thank you!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285750"/>
            <a:ext cx="8399462" cy="576263"/>
          </a:xfrm>
        </p:spPr>
        <p:txBody>
          <a:bodyPr/>
          <a:lstStyle/>
          <a:p>
            <a:r>
              <a:rPr lang="en-US" altLang="zh-CN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Outline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7413" y="1643063"/>
            <a:ext cx="7113587" cy="407193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mtClean="0">
                <a:solidFill>
                  <a:srgbClr val="A50021"/>
                </a:solidFill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Motivation</a:t>
            </a:r>
          </a:p>
          <a:p>
            <a:pPr>
              <a:lnSpc>
                <a:spcPct val="150000"/>
              </a:lnSpc>
            </a:pPr>
            <a:r>
              <a:rPr lang="en-US" altLang="zh-CN" smtClean="0">
                <a:solidFill>
                  <a:srgbClr val="A50021"/>
                </a:solidFill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Considerations for RPT and SPT</a:t>
            </a:r>
          </a:p>
          <a:p>
            <a:pPr>
              <a:lnSpc>
                <a:spcPct val="150000"/>
              </a:lnSpc>
            </a:pPr>
            <a:r>
              <a:rPr lang="en-US" altLang="zh-CN" smtClean="0">
                <a:solidFill>
                  <a:srgbClr val="A50021"/>
                </a:solidFill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Solution and Procedure</a:t>
            </a:r>
          </a:p>
          <a:p>
            <a:pPr>
              <a:lnSpc>
                <a:spcPct val="150000"/>
              </a:lnSpc>
            </a:pPr>
            <a:r>
              <a:rPr lang="en-US" altLang="zh-CN" smtClean="0">
                <a:solidFill>
                  <a:srgbClr val="A50021"/>
                </a:solidFill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Format of signaling messages</a:t>
            </a:r>
            <a:endParaRPr smtClean="0">
              <a:solidFill>
                <a:srgbClr val="A50021"/>
              </a:solidFill>
              <a:latin typeface="Times New Roman" pitchFamily="18" charset="0"/>
              <a:ea typeface="华文新魏" pitchFamily="2" charset="-122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11"/>
          <p:cNvSpPr>
            <a:spLocks noGrp="1" noChangeArrowheads="1"/>
          </p:cNvSpPr>
          <p:nvPr>
            <p:ph type="title"/>
          </p:nvPr>
        </p:nvSpPr>
        <p:spPr>
          <a:xfrm>
            <a:off x="403225" y="285750"/>
            <a:ext cx="8399463" cy="576263"/>
          </a:xfrm>
        </p:spPr>
        <p:txBody>
          <a:bodyPr/>
          <a:lstStyle/>
          <a:p>
            <a:r>
              <a:rPr lang="en-US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Motivation</a:t>
            </a:r>
            <a:endParaRPr lang="zh-CN" altLang="en-US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3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88950" y="1266825"/>
            <a:ext cx="8797925" cy="4402138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altLang="zh-CN" u="sng" smtClean="0">
                <a:solidFill>
                  <a:srgbClr val="A50021"/>
                </a:solidFill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RFC 5757: the MN may be a multicast source.</a:t>
            </a:r>
          </a:p>
          <a:p>
            <a:pPr>
              <a:buFont typeface="Wingdings" pitchFamily="2" charset="2"/>
              <a:buChar char="q"/>
            </a:pPr>
            <a:r>
              <a:rPr lang="en-US" altLang="zh-CN" smtClean="0">
                <a:solidFill>
                  <a:srgbClr val="A50021"/>
                </a:solidFill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A</a:t>
            </a:r>
            <a:r>
              <a:rPr lang="en-US" smtClean="0">
                <a:solidFill>
                  <a:srgbClr val="A50021"/>
                </a:solidFill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pplication </a:t>
            </a:r>
            <a:r>
              <a:rPr lang="en-US" altLang="zh-CN" smtClean="0">
                <a:solidFill>
                  <a:srgbClr val="A50021"/>
                </a:solidFill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S</a:t>
            </a:r>
            <a:r>
              <a:rPr lang="en-US" smtClean="0">
                <a:solidFill>
                  <a:srgbClr val="A50021"/>
                </a:solidFill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cenario</a:t>
            </a:r>
            <a:r>
              <a:rPr lang="en-US" altLang="zh-CN" smtClean="0">
                <a:solidFill>
                  <a:srgbClr val="A50021"/>
                </a:solidFill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:</a:t>
            </a:r>
            <a:r>
              <a:rPr lang="en-US" altLang="zh-CN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b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transportation </a:t>
            </a:r>
            <a:r>
              <a:rPr altLang="zh-CN" b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vision distribution service</a:t>
            </a:r>
            <a:r>
              <a:rPr lang="en-US" altLang="zh-CN" b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based on the ITS (</a:t>
            </a:r>
            <a:r>
              <a:rPr altLang="zh-CN" b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Intelligent Transport</a:t>
            </a:r>
            <a:r>
              <a:rPr b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altLang="zh-CN" b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Systems</a:t>
            </a:r>
            <a:r>
              <a:rPr lang="en-US" altLang="zh-CN" b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 service.</a:t>
            </a:r>
          </a:p>
          <a:p>
            <a:pPr>
              <a:buFont typeface="Wingdings" pitchFamily="2" charset="2"/>
              <a:buChar char="q"/>
            </a:pPr>
            <a:endParaRPr lang="en-US" altLang="zh-CN" sz="2000" b="0" smtClean="0">
              <a:latin typeface="Verdana" pitchFamily="34" charset="0"/>
              <a:ea typeface="宋体" pitchFamily="2" charset="-122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smtClean="0">
              <a:latin typeface="Verdana" pitchFamily="34" charset="0"/>
              <a:ea typeface="宋体" pitchFamily="2" charset="-122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smtClean="0">
              <a:latin typeface="Verdana" pitchFamily="34" charset="0"/>
              <a:ea typeface="宋体" pitchFamily="2" charset="-122"/>
              <a:cs typeface="Times New Roman" pitchFamily="18" charset="0"/>
            </a:endParaRPr>
          </a:p>
        </p:txBody>
      </p:sp>
      <p:graphicFrame>
        <p:nvGraphicFramePr>
          <p:cNvPr id="1844238" name="Object 2"/>
          <p:cNvGraphicFramePr>
            <a:graphicFrameLocks noChangeAspect="1"/>
          </p:cNvGraphicFramePr>
          <p:nvPr>
            <p:ph sz="quarter" idx="2"/>
          </p:nvPr>
        </p:nvGraphicFramePr>
        <p:xfrm>
          <a:off x="1006475" y="2782888"/>
          <a:ext cx="7054850" cy="3717925"/>
        </p:xfrm>
        <a:graphic>
          <a:graphicData uri="http://schemas.openxmlformats.org/presentationml/2006/ole">
            <p:oleObj spid="_x0000_s1026" name="Visio" r:id="rId4" imgW="4174584" imgH="2200701" progId="Visio.Drawing.11">
              <p:embed/>
            </p:oleObj>
          </a:graphicData>
        </a:graphic>
      </p:graphicFrame>
      <p:graphicFrame>
        <p:nvGraphicFramePr>
          <p:cNvPr id="1844240" name="Object 3"/>
          <p:cNvGraphicFramePr>
            <a:graphicFrameLocks noChangeAspect="1"/>
          </p:cNvGraphicFramePr>
          <p:nvPr>
            <p:ph sz="quarter" idx="3"/>
          </p:nvPr>
        </p:nvGraphicFramePr>
        <p:xfrm>
          <a:off x="1152525" y="4637088"/>
          <a:ext cx="939800" cy="349250"/>
        </p:xfrm>
        <a:graphic>
          <a:graphicData uri="http://schemas.openxmlformats.org/presentationml/2006/ole">
            <p:oleObj spid="_x0000_s1027" name="Visio" r:id="rId5" imgW="508622" imgH="189048" progId="Visio.Drawing.11">
              <p:embed/>
            </p:oleObj>
          </a:graphicData>
        </a:graphic>
      </p:graphicFrame>
      <p:graphicFrame>
        <p:nvGraphicFramePr>
          <p:cNvPr id="1844242" name="Object 4"/>
          <p:cNvGraphicFramePr>
            <a:graphicFrameLocks noChangeAspect="1"/>
          </p:cNvGraphicFramePr>
          <p:nvPr/>
        </p:nvGraphicFramePr>
        <p:xfrm>
          <a:off x="1958975" y="5392738"/>
          <a:ext cx="1500188" cy="603250"/>
        </p:xfrm>
        <a:graphic>
          <a:graphicData uri="http://schemas.openxmlformats.org/presentationml/2006/ole">
            <p:oleObj spid="_x0000_s1028" name="Visio" r:id="rId6" imgW="1030439" imgH="413667" progId="Visio.Drawing.11">
              <p:embed/>
            </p:oleObj>
          </a:graphicData>
        </a:graphic>
      </p:graphicFrame>
      <p:graphicFrame>
        <p:nvGraphicFramePr>
          <p:cNvPr id="1844243" name="Object 5"/>
          <p:cNvGraphicFramePr>
            <a:graphicFrameLocks noChangeAspect="1"/>
          </p:cNvGraphicFramePr>
          <p:nvPr/>
        </p:nvGraphicFramePr>
        <p:xfrm>
          <a:off x="2908300" y="4737100"/>
          <a:ext cx="1608138" cy="815975"/>
        </p:xfrm>
        <a:graphic>
          <a:graphicData uri="http://schemas.openxmlformats.org/presentationml/2006/ole">
            <p:oleObj spid="_x0000_s1029" name="Visio" r:id="rId7" imgW="1102157" imgH="815860" progId="Visio.Drawing.11">
              <p:embed/>
            </p:oleObj>
          </a:graphicData>
        </a:graphic>
      </p:graphicFrame>
      <p:graphicFrame>
        <p:nvGraphicFramePr>
          <p:cNvPr id="1844244" name="Object 6"/>
          <p:cNvGraphicFramePr>
            <a:graphicFrameLocks noChangeAspect="1"/>
          </p:cNvGraphicFramePr>
          <p:nvPr/>
        </p:nvGraphicFramePr>
        <p:xfrm>
          <a:off x="2916238" y="4471988"/>
          <a:ext cx="2182812" cy="530225"/>
        </p:xfrm>
        <a:graphic>
          <a:graphicData uri="http://schemas.openxmlformats.org/presentationml/2006/ole">
            <p:oleObj spid="_x0000_s1030" name="Visio" r:id="rId8" imgW="1724666" imgH="772256" progId="Visio.Drawing.11">
              <p:embed/>
            </p:oleObj>
          </a:graphicData>
        </a:graphic>
      </p:graphicFrame>
      <p:graphicFrame>
        <p:nvGraphicFramePr>
          <p:cNvPr id="1844245" name="Object 7"/>
          <p:cNvGraphicFramePr>
            <a:graphicFrameLocks noChangeAspect="1"/>
          </p:cNvGraphicFramePr>
          <p:nvPr/>
        </p:nvGraphicFramePr>
        <p:xfrm>
          <a:off x="5568950" y="5203825"/>
          <a:ext cx="1292225" cy="525463"/>
        </p:xfrm>
        <a:graphic>
          <a:graphicData uri="http://schemas.openxmlformats.org/presentationml/2006/ole">
            <p:oleObj spid="_x0000_s1031" name="Visio" r:id="rId9" imgW="837949" imgH="341663" progId="Visio.Drawing.11">
              <p:embed/>
            </p:oleObj>
          </a:graphicData>
        </a:graphic>
      </p:graphicFrame>
      <p:graphicFrame>
        <p:nvGraphicFramePr>
          <p:cNvPr id="1844246" name="Object 8"/>
          <p:cNvGraphicFramePr>
            <a:graphicFrameLocks noChangeAspect="1"/>
          </p:cNvGraphicFramePr>
          <p:nvPr/>
        </p:nvGraphicFramePr>
        <p:xfrm>
          <a:off x="5435600" y="4429125"/>
          <a:ext cx="1790700" cy="501650"/>
        </p:xfrm>
        <a:graphic>
          <a:graphicData uri="http://schemas.openxmlformats.org/presentationml/2006/ole">
            <p:oleObj spid="_x0000_s1032" name="Visio" r:id="rId10" imgW="1724666" imgH="772256" progId="Visio.Drawing.11">
              <p:embed/>
            </p:oleObj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4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44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844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44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44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844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44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285750"/>
            <a:ext cx="8399462" cy="576263"/>
          </a:xfrm>
        </p:spPr>
        <p:txBody>
          <a:bodyPr/>
          <a:lstStyle/>
          <a:p>
            <a:r>
              <a:rPr lang="en-US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Considerations for RPT and SPT</a:t>
            </a:r>
          </a:p>
        </p:txBody>
      </p:sp>
      <p:sp>
        <p:nvSpPr>
          <p:cNvPr id="205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73075" y="1428750"/>
            <a:ext cx="3241675" cy="4402138"/>
          </a:xfrm>
        </p:spPr>
        <p:txBody>
          <a:bodyPr/>
          <a:lstStyle/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en-US" altLang="zh-CN" sz="2000" smtClean="0">
                <a:solidFill>
                  <a:srgbClr val="A50021"/>
                </a:solidFill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RPT-based scheme</a:t>
            </a:r>
            <a:r>
              <a:rPr lang="en-US" altLang="zh-CN" sz="2000" b="0" smtClean="0">
                <a:solidFill>
                  <a:srgbClr val="A50021"/>
                </a:solidFill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:</a:t>
            </a:r>
            <a:r>
              <a:rPr lang="en-US" altLang="zh-CN" sz="2000" b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LMA which is a fixed node for MN can act as RP.</a:t>
            </a:r>
          </a:p>
          <a:p>
            <a:pPr lvl="1">
              <a:lnSpc>
                <a:spcPct val="120000"/>
              </a:lnSpc>
            </a:pPr>
            <a:r>
              <a:rPr lang="en-US" altLang="zh-CN" smtClean="0">
                <a:latin typeface="Times New Roman" pitchFamily="18" charset="0"/>
                <a:cs typeface="Times New Roman" pitchFamily="18" charset="0"/>
              </a:rPr>
              <a:t>Stable  and unoptimized multicast tree</a:t>
            </a:r>
          </a:p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en-US" altLang="zh-CN" sz="2000" smtClean="0">
                <a:solidFill>
                  <a:srgbClr val="A50021"/>
                </a:solidFill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SPT-based scheme</a:t>
            </a:r>
            <a:r>
              <a:rPr lang="en-US" altLang="zh-CN" sz="2000" b="0" smtClean="0">
                <a:solidFill>
                  <a:srgbClr val="A50021"/>
                </a:solidFill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:</a:t>
            </a:r>
            <a:r>
              <a:rPr lang="en-US" altLang="zh-CN" sz="2000" b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Reconstruct the multicast tree once the L3 network layer) handover happens.</a:t>
            </a:r>
          </a:p>
          <a:p>
            <a:pPr lvl="1">
              <a:lnSpc>
                <a:spcPct val="120000"/>
              </a:lnSpc>
            </a:pPr>
            <a:r>
              <a:rPr lang="en-US" altLang="zh-CN" smtClean="0">
                <a:latin typeface="Times New Roman" pitchFamily="18" charset="0"/>
                <a:cs typeface="Times New Roman" pitchFamily="18" charset="0"/>
              </a:rPr>
              <a:t>Unstable and optimized multicast tree</a:t>
            </a:r>
          </a:p>
          <a:p>
            <a:pPr>
              <a:buFont typeface="Wingdings" pitchFamily="2" charset="2"/>
              <a:buNone/>
            </a:pPr>
            <a:endParaRPr lang="en-US" altLang="zh-CN" sz="2000" b="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zh-CN" sz="2000" b="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b="0" smtClean="0">
              <a:latin typeface="Verdana" pitchFamily="34" charset="0"/>
              <a:ea typeface="宋体" pitchFamily="2" charset="-122"/>
              <a:cs typeface="Times New Roman" pitchFamily="18" charset="0"/>
            </a:endParaRPr>
          </a:p>
        </p:txBody>
      </p:sp>
      <p:graphicFrame>
        <p:nvGraphicFramePr>
          <p:cNvPr id="1870854" name="Object 2"/>
          <p:cNvGraphicFramePr>
            <a:graphicFrameLocks noChangeAspect="1"/>
          </p:cNvGraphicFramePr>
          <p:nvPr>
            <p:ph sz="quarter" idx="2"/>
          </p:nvPr>
        </p:nvGraphicFramePr>
        <p:xfrm>
          <a:off x="3463925" y="1884363"/>
          <a:ext cx="5584825" cy="3651250"/>
        </p:xfrm>
        <a:graphic>
          <a:graphicData uri="http://schemas.openxmlformats.org/presentationml/2006/ole">
            <p:oleObj spid="_x0000_s2050" name="Visio" r:id="rId4" imgW="7381754" imgH="4827458" progId="Visio.Drawing.11">
              <p:embed/>
            </p:oleObj>
          </a:graphicData>
        </a:graphic>
      </p:graphicFrame>
      <p:graphicFrame>
        <p:nvGraphicFramePr>
          <p:cNvPr id="1870856" name="Object 3"/>
          <p:cNvGraphicFramePr>
            <a:graphicFrameLocks noChangeAspect="1"/>
          </p:cNvGraphicFramePr>
          <p:nvPr>
            <p:ph sz="quarter" idx="3"/>
          </p:nvPr>
        </p:nvGraphicFramePr>
        <p:xfrm>
          <a:off x="3565525" y="3232150"/>
          <a:ext cx="1122363" cy="376238"/>
        </p:xfrm>
        <a:graphic>
          <a:graphicData uri="http://schemas.openxmlformats.org/presentationml/2006/ole">
            <p:oleObj spid="_x0000_s2051" name="Visio" r:id="rId5" imgW="1122238" imgH="375514" progId="Visio.Drawing.11">
              <p:embed/>
            </p:oleObj>
          </a:graphicData>
        </a:graphic>
      </p:graphicFrame>
      <p:graphicFrame>
        <p:nvGraphicFramePr>
          <p:cNvPr id="1870859" name="Object 4"/>
          <p:cNvGraphicFramePr>
            <a:graphicFrameLocks noChangeAspect="1"/>
          </p:cNvGraphicFramePr>
          <p:nvPr/>
        </p:nvGraphicFramePr>
        <p:xfrm>
          <a:off x="3576638" y="3798888"/>
          <a:ext cx="1122362" cy="411162"/>
        </p:xfrm>
        <a:graphic>
          <a:graphicData uri="http://schemas.openxmlformats.org/presentationml/2006/ole">
            <p:oleObj spid="_x0000_s2052" name="Visio" r:id="rId6" imgW="1122238" imgH="411659" progId="Visio.Drawing.11">
              <p:embed/>
            </p:oleObj>
          </a:graphicData>
        </a:graphic>
      </p:graphicFrame>
      <p:graphicFrame>
        <p:nvGraphicFramePr>
          <p:cNvPr id="1870862" name="Object 5"/>
          <p:cNvGraphicFramePr>
            <a:graphicFrameLocks noChangeAspect="1"/>
          </p:cNvGraphicFramePr>
          <p:nvPr/>
        </p:nvGraphicFramePr>
        <p:xfrm>
          <a:off x="5468938" y="2500313"/>
          <a:ext cx="977900" cy="1595437"/>
        </p:xfrm>
        <a:graphic>
          <a:graphicData uri="http://schemas.openxmlformats.org/presentationml/2006/ole">
            <p:oleObj spid="_x0000_s2053" name="Visio" r:id="rId7" imgW="1310425" imgH="2261401" progId="Visio.Drawing.11">
              <p:embed/>
            </p:oleObj>
          </a:graphicData>
        </a:graphic>
      </p:graphicFrame>
      <p:graphicFrame>
        <p:nvGraphicFramePr>
          <p:cNvPr id="1870860" name="Object 6"/>
          <p:cNvGraphicFramePr>
            <a:graphicFrameLocks noChangeAspect="1"/>
          </p:cNvGraphicFramePr>
          <p:nvPr/>
        </p:nvGraphicFramePr>
        <p:xfrm>
          <a:off x="7102475" y="2097088"/>
          <a:ext cx="1217613" cy="1928812"/>
        </p:xfrm>
        <a:graphic>
          <a:graphicData uri="http://schemas.openxmlformats.org/presentationml/2006/ole">
            <p:oleObj spid="_x0000_s2054" name="Visio" r:id="rId8" imgW="1732411" imgH="2741048" progId="Visio.Drawing.11">
              <p:embed/>
            </p:oleObj>
          </a:graphicData>
        </a:graphic>
      </p:graphicFrame>
      <p:graphicFrame>
        <p:nvGraphicFramePr>
          <p:cNvPr id="1870863" name="Object 7"/>
          <p:cNvGraphicFramePr>
            <a:graphicFrameLocks noChangeAspect="1"/>
          </p:cNvGraphicFramePr>
          <p:nvPr/>
        </p:nvGraphicFramePr>
        <p:xfrm>
          <a:off x="4276725" y="2019300"/>
          <a:ext cx="2055813" cy="457200"/>
        </p:xfrm>
        <a:graphic>
          <a:graphicData uri="http://schemas.openxmlformats.org/presentationml/2006/ole">
            <p:oleObj spid="_x0000_s2055" name="Visio" r:id="rId9" imgW="4261463" imgH="481656" progId="Visio.Drawing.11">
              <p:embed/>
            </p:oleObj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0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70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70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0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70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0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870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0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870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0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870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0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870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69888" y="214313"/>
            <a:ext cx="7773987" cy="860425"/>
          </a:xfrm>
        </p:spPr>
        <p:txBody>
          <a:bodyPr/>
          <a:lstStyle/>
          <a:p>
            <a:r>
              <a:rPr lang="en-US" altLang="zh-CN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Considerations for RPT and SPT</a:t>
            </a:r>
            <a:endParaRPr lang="zh-CN" altLang="en-US" smtClean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850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6075" y="1666875"/>
            <a:ext cx="8502650" cy="44021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mtClean="0">
                <a:solidFill>
                  <a:srgbClr val="A50021"/>
                </a:solidFill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Deficiencies of the SPT-based scheme</a:t>
            </a:r>
          </a:p>
          <a:p>
            <a:pPr lvl="1">
              <a:lnSpc>
                <a:spcPct val="150000"/>
              </a:lnSpc>
            </a:pPr>
            <a:r>
              <a:rPr lang="en-US" altLang="zh-CN" smtClean="0">
                <a:latin typeface="Times New Roman" pitchFamily="18" charset="0"/>
                <a:cs typeface="Times New Roman" pitchFamily="18" charset="0"/>
              </a:rPr>
              <a:t>No big differences between the two paths.</a:t>
            </a:r>
          </a:p>
          <a:p>
            <a:pPr lvl="1">
              <a:lnSpc>
                <a:spcPct val="150000"/>
              </a:lnSpc>
            </a:pPr>
            <a:r>
              <a:rPr lang="en-US" altLang="zh-CN" smtClean="0">
                <a:latin typeface="Times New Roman" pitchFamily="18" charset="0"/>
                <a:cs typeface="Times New Roman" pitchFamily="18" charset="0"/>
              </a:rPr>
              <a:t>The unstability of the multicast tree</a:t>
            </a:r>
          </a:p>
          <a:p>
            <a:pPr lvl="1">
              <a:lnSpc>
                <a:spcPct val="150000"/>
              </a:lnSpc>
            </a:pPr>
            <a:r>
              <a:rPr lang="en-US" altLang="zh-CN" smtClean="0">
                <a:latin typeface="Times New Roman" pitchFamily="18" charset="0"/>
                <a:cs typeface="Times New Roman" pitchFamily="18" charset="0"/>
              </a:rPr>
              <a:t>Providing address transparency at two layers is a tough problem for the SPT-based scheme.</a:t>
            </a:r>
          </a:p>
          <a:p>
            <a:pPr>
              <a:lnSpc>
                <a:spcPct val="150000"/>
              </a:lnSpc>
            </a:pPr>
            <a:r>
              <a:rPr lang="en-US" altLang="zh-CN" sz="3000" smtClean="0">
                <a:solidFill>
                  <a:srgbClr val="A50021"/>
                </a:solidFill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Choose the RPT-based scheme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50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50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50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850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50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50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4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500063" y="163513"/>
            <a:ext cx="7269162" cy="860425"/>
          </a:xfrm>
        </p:spPr>
        <p:txBody>
          <a:bodyPr/>
          <a:lstStyle/>
          <a:p>
            <a:r>
              <a:rPr lang="en-US" altLang="zh-CN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Solution and Procedure</a:t>
            </a:r>
            <a:endParaRPr lang="zh-CN" altLang="en-US" smtClean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graphicFrame>
        <p:nvGraphicFramePr>
          <p:cNvPr id="1873924" name="Object 2"/>
          <p:cNvGraphicFramePr>
            <a:graphicFrameLocks noChangeAspect="1"/>
          </p:cNvGraphicFramePr>
          <p:nvPr>
            <p:ph sz="quarter" idx="2"/>
          </p:nvPr>
        </p:nvGraphicFramePr>
        <p:xfrm>
          <a:off x="371475" y="1949450"/>
          <a:ext cx="4260850" cy="2765425"/>
        </p:xfrm>
        <a:graphic>
          <a:graphicData uri="http://schemas.openxmlformats.org/presentationml/2006/ole">
            <p:oleObj spid="_x0000_s3074" name="Visio" r:id="rId4" imgW="7435596" imgH="4827651" progId="Visio.Drawing.11">
              <p:embed/>
            </p:oleObj>
          </a:graphicData>
        </a:graphic>
      </p:graphicFrame>
      <p:graphicFrame>
        <p:nvGraphicFramePr>
          <p:cNvPr id="1873925" name="Object 3"/>
          <p:cNvGraphicFramePr>
            <a:graphicFrameLocks noChangeAspect="1"/>
          </p:cNvGraphicFramePr>
          <p:nvPr>
            <p:ph sz="quarter" idx="3"/>
          </p:nvPr>
        </p:nvGraphicFramePr>
        <p:xfrm>
          <a:off x="3292475" y="1689100"/>
          <a:ext cx="5360988" cy="3846513"/>
        </p:xfrm>
        <a:graphic>
          <a:graphicData uri="http://schemas.openxmlformats.org/presentationml/2006/ole">
            <p:oleObj spid="_x0000_s3075" name="Visio" r:id="rId5" imgW="4772355" imgH="3424110" progId="Visio.Drawing.11">
              <p:embed/>
            </p:oleObj>
          </a:graphicData>
        </a:graphic>
      </p:graphicFrame>
      <p:graphicFrame>
        <p:nvGraphicFramePr>
          <p:cNvPr id="1873928" name="Object 4"/>
          <p:cNvGraphicFramePr>
            <a:graphicFrameLocks noChangeAspect="1"/>
          </p:cNvGraphicFramePr>
          <p:nvPr>
            <p:ph sz="quarter" idx="4"/>
          </p:nvPr>
        </p:nvGraphicFramePr>
        <p:xfrm>
          <a:off x="1941513" y="2436813"/>
          <a:ext cx="687387" cy="1163637"/>
        </p:xfrm>
        <a:graphic>
          <a:graphicData uri="http://schemas.openxmlformats.org/presentationml/2006/ole">
            <p:oleObj spid="_x0000_s3076" name="Visio" r:id="rId6" imgW="1219200" imgH="2063877" progId="Visio.Drawing.11">
              <p:embed/>
            </p:oleObj>
          </a:graphicData>
        </a:graphic>
      </p:graphicFrame>
      <p:graphicFrame>
        <p:nvGraphicFramePr>
          <p:cNvPr id="1873930" name="Object 5"/>
          <p:cNvGraphicFramePr>
            <a:graphicFrameLocks noChangeAspect="1"/>
          </p:cNvGraphicFramePr>
          <p:nvPr/>
        </p:nvGraphicFramePr>
        <p:xfrm>
          <a:off x="971550" y="2212975"/>
          <a:ext cx="1522413" cy="109538"/>
        </p:xfrm>
        <a:graphic>
          <a:graphicData uri="http://schemas.openxmlformats.org/presentationml/2006/ole">
            <p:oleObj spid="_x0000_s3077" name="Visio" r:id="rId7" imgW="2778252" imgH="147447" progId="Visio.Drawing.11">
              <p:embed/>
            </p:oleObj>
          </a:graphicData>
        </a:graphic>
      </p:graphicFrame>
      <p:graphicFrame>
        <p:nvGraphicFramePr>
          <p:cNvPr id="1873931" name="Object 6"/>
          <p:cNvGraphicFramePr>
            <a:graphicFrameLocks noChangeAspect="1"/>
          </p:cNvGraphicFramePr>
          <p:nvPr/>
        </p:nvGraphicFramePr>
        <p:xfrm>
          <a:off x="2771775" y="4294188"/>
          <a:ext cx="1371600" cy="600075"/>
        </p:xfrm>
        <a:graphic>
          <a:graphicData uri="http://schemas.openxmlformats.org/presentationml/2006/ole">
            <p:oleObj spid="_x0000_s3078" name="Visio" r:id="rId8" imgW="1471803" imgH="850773" progId="Visio.Drawing.11">
              <p:embed/>
            </p:oleObj>
          </a:graphicData>
        </a:graphic>
      </p:graphicFrame>
      <p:graphicFrame>
        <p:nvGraphicFramePr>
          <p:cNvPr id="1873932" name="Object 7"/>
          <p:cNvGraphicFramePr>
            <a:graphicFrameLocks noChangeAspect="1"/>
          </p:cNvGraphicFramePr>
          <p:nvPr/>
        </p:nvGraphicFramePr>
        <p:xfrm>
          <a:off x="4797425" y="2090738"/>
          <a:ext cx="1330325" cy="182562"/>
        </p:xfrm>
        <a:graphic>
          <a:graphicData uri="http://schemas.openxmlformats.org/presentationml/2006/ole">
            <p:oleObj spid="_x0000_s3079" name="Visio" r:id="rId9" imgW="1206246" imgH="165735" progId="Visio.Drawing.11">
              <p:embed/>
            </p:oleObj>
          </a:graphicData>
        </a:graphic>
      </p:graphicFrame>
      <p:graphicFrame>
        <p:nvGraphicFramePr>
          <p:cNvPr id="1873933" name="Object 8"/>
          <p:cNvGraphicFramePr>
            <a:graphicFrameLocks noChangeAspect="1"/>
          </p:cNvGraphicFramePr>
          <p:nvPr/>
        </p:nvGraphicFramePr>
        <p:xfrm>
          <a:off x="6135688" y="2211388"/>
          <a:ext cx="1092200" cy="176212"/>
        </p:xfrm>
        <a:graphic>
          <a:graphicData uri="http://schemas.openxmlformats.org/presentationml/2006/ole">
            <p:oleObj spid="_x0000_s3080" name="Visio" r:id="rId10" imgW="1026033" imgH="165735" progId="Visio.Drawing.11">
              <p:embed/>
            </p:oleObj>
          </a:graphicData>
        </a:graphic>
      </p:graphicFrame>
      <p:graphicFrame>
        <p:nvGraphicFramePr>
          <p:cNvPr id="1873934" name="Object 9"/>
          <p:cNvGraphicFramePr>
            <a:graphicFrameLocks noChangeAspect="1"/>
          </p:cNvGraphicFramePr>
          <p:nvPr/>
        </p:nvGraphicFramePr>
        <p:xfrm>
          <a:off x="6381750" y="2386013"/>
          <a:ext cx="1725613" cy="315912"/>
        </p:xfrm>
        <a:graphic>
          <a:graphicData uri="http://schemas.openxmlformats.org/presentationml/2006/ole">
            <p:oleObj spid="_x0000_s3081" name="Visio" r:id="rId11" imgW="1639824" imgH="307848" progId="Visio.Drawing.11">
              <p:embed/>
            </p:oleObj>
          </a:graphicData>
        </a:graphic>
      </p:graphicFrame>
      <p:graphicFrame>
        <p:nvGraphicFramePr>
          <p:cNvPr id="1873936" name="Object 10"/>
          <p:cNvGraphicFramePr>
            <a:graphicFrameLocks noChangeAspect="1"/>
          </p:cNvGraphicFramePr>
          <p:nvPr/>
        </p:nvGraphicFramePr>
        <p:xfrm>
          <a:off x="5926138" y="2636838"/>
          <a:ext cx="1463675" cy="366712"/>
        </p:xfrm>
        <a:graphic>
          <a:graphicData uri="http://schemas.openxmlformats.org/presentationml/2006/ole">
            <p:oleObj spid="_x0000_s3082" name="Visio" r:id="rId12" imgW="1317498" imgH="345567" progId="Visio.Drawing.11">
              <p:embed/>
            </p:oleObj>
          </a:graphicData>
        </a:graphic>
      </p:graphicFrame>
      <p:graphicFrame>
        <p:nvGraphicFramePr>
          <p:cNvPr id="1873937" name="Object 11"/>
          <p:cNvGraphicFramePr>
            <a:graphicFrameLocks noChangeAspect="1"/>
          </p:cNvGraphicFramePr>
          <p:nvPr/>
        </p:nvGraphicFramePr>
        <p:xfrm>
          <a:off x="4797425" y="2824163"/>
          <a:ext cx="1330325" cy="182562"/>
        </p:xfrm>
        <a:graphic>
          <a:graphicData uri="http://schemas.openxmlformats.org/presentationml/2006/ole">
            <p:oleObj spid="_x0000_s3083" name="Visio" r:id="rId13" imgW="1206246" imgH="165735" progId="Visio.Drawing.11">
              <p:embed/>
            </p:oleObj>
          </a:graphicData>
        </a:graphic>
      </p:graphicFrame>
      <p:graphicFrame>
        <p:nvGraphicFramePr>
          <p:cNvPr id="1873939" name="Object 12"/>
          <p:cNvGraphicFramePr>
            <a:graphicFrameLocks noChangeAspect="1"/>
          </p:cNvGraphicFramePr>
          <p:nvPr/>
        </p:nvGraphicFramePr>
        <p:xfrm>
          <a:off x="6111875" y="3000375"/>
          <a:ext cx="1122363" cy="184150"/>
        </p:xfrm>
        <a:graphic>
          <a:graphicData uri="http://schemas.openxmlformats.org/presentationml/2006/ole">
            <p:oleObj spid="_x0000_s3084" name="Visio" r:id="rId14" imgW="1055751" imgH="173736" progId="Visio.Drawing.11">
              <p:embed/>
            </p:oleObj>
          </a:graphicData>
        </a:graphic>
      </p:graphicFrame>
      <p:graphicFrame>
        <p:nvGraphicFramePr>
          <p:cNvPr id="1873941" name="Object 13"/>
          <p:cNvGraphicFramePr>
            <a:graphicFrameLocks noChangeAspect="1"/>
          </p:cNvGraphicFramePr>
          <p:nvPr/>
        </p:nvGraphicFramePr>
        <p:xfrm>
          <a:off x="4814888" y="3219450"/>
          <a:ext cx="2420937" cy="274638"/>
        </p:xfrm>
        <a:graphic>
          <a:graphicData uri="http://schemas.openxmlformats.org/presentationml/2006/ole">
            <p:oleObj spid="_x0000_s3085" name="Visio" r:id="rId15" imgW="2185797" imgH="250698" progId="Visio.Drawing.11">
              <p:embed/>
            </p:oleObj>
          </a:graphicData>
        </a:graphic>
      </p:graphicFrame>
      <p:graphicFrame>
        <p:nvGraphicFramePr>
          <p:cNvPr id="1873942" name="Object 14"/>
          <p:cNvGraphicFramePr>
            <a:graphicFrameLocks noChangeAspect="1"/>
          </p:cNvGraphicFramePr>
          <p:nvPr/>
        </p:nvGraphicFramePr>
        <p:xfrm>
          <a:off x="6346825" y="3440113"/>
          <a:ext cx="1970088" cy="212725"/>
        </p:xfrm>
        <a:graphic>
          <a:graphicData uri="http://schemas.openxmlformats.org/presentationml/2006/ole">
            <p:oleObj spid="_x0000_s3086" name="Visio" r:id="rId16" imgW="1594866" imgH="177546" progId="Visio.Drawing.11">
              <p:embed/>
            </p:oleObj>
          </a:graphicData>
        </a:graphic>
      </p:graphicFrame>
      <p:graphicFrame>
        <p:nvGraphicFramePr>
          <p:cNvPr id="1873943" name="Object 15"/>
          <p:cNvGraphicFramePr>
            <a:graphicFrameLocks noChangeAspect="1"/>
          </p:cNvGraphicFramePr>
          <p:nvPr/>
        </p:nvGraphicFramePr>
        <p:xfrm>
          <a:off x="4813300" y="3670300"/>
          <a:ext cx="3540125" cy="185738"/>
        </p:xfrm>
        <a:graphic>
          <a:graphicData uri="http://schemas.openxmlformats.org/presentationml/2006/ole">
            <p:oleObj spid="_x0000_s3087" name="Visio" r:id="rId17" imgW="3177159" imgH="166497" progId="Visio.Drawing.11">
              <p:embed/>
            </p:oleObj>
          </a:graphicData>
        </a:graphic>
      </p:graphicFrame>
      <p:graphicFrame>
        <p:nvGraphicFramePr>
          <p:cNvPr id="1873944" name="Object 16"/>
          <p:cNvGraphicFramePr>
            <a:graphicFrameLocks noChangeAspect="1"/>
          </p:cNvGraphicFramePr>
          <p:nvPr/>
        </p:nvGraphicFramePr>
        <p:xfrm>
          <a:off x="7231063" y="3851275"/>
          <a:ext cx="1111250" cy="179388"/>
        </p:xfrm>
        <a:graphic>
          <a:graphicData uri="http://schemas.openxmlformats.org/presentationml/2006/ole">
            <p:oleObj spid="_x0000_s3088" name="Visio" r:id="rId18" imgW="1026033" imgH="165735" progId="Visio.Drawing.11">
              <p:embed/>
            </p:oleObj>
          </a:graphicData>
        </a:graphic>
      </p:graphicFrame>
      <p:graphicFrame>
        <p:nvGraphicFramePr>
          <p:cNvPr id="1873945" name="Object 17"/>
          <p:cNvGraphicFramePr>
            <a:graphicFrameLocks noChangeAspect="1"/>
          </p:cNvGraphicFramePr>
          <p:nvPr/>
        </p:nvGraphicFramePr>
        <p:xfrm>
          <a:off x="6440488" y="3998913"/>
          <a:ext cx="1590675" cy="322262"/>
        </p:xfrm>
        <a:graphic>
          <a:graphicData uri="http://schemas.openxmlformats.org/presentationml/2006/ole">
            <p:oleObj spid="_x0000_s3089" name="Visio" r:id="rId19" imgW="1487043" imgH="307848" progId="Visio.Drawing.11">
              <p:embed/>
            </p:oleObj>
          </a:graphicData>
        </a:graphic>
      </p:graphicFrame>
      <p:graphicFrame>
        <p:nvGraphicFramePr>
          <p:cNvPr id="1873946" name="Object 18"/>
          <p:cNvGraphicFramePr>
            <a:graphicFrameLocks noChangeAspect="1"/>
          </p:cNvGraphicFramePr>
          <p:nvPr/>
        </p:nvGraphicFramePr>
        <p:xfrm>
          <a:off x="7240588" y="4300538"/>
          <a:ext cx="1101725" cy="277812"/>
        </p:xfrm>
        <a:graphic>
          <a:graphicData uri="http://schemas.openxmlformats.org/presentationml/2006/ole">
            <p:oleObj spid="_x0000_s3090" name="Visio" r:id="rId20" imgW="1026033" imgH="258318" progId="Visio.Drawing.11">
              <p:embed/>
            </p:oleObj>
          </a:graphicData>
        </a:graphic>
      </p:graphicFrame>
      <p:graphicFrame>
        <p:nvGraphicFramePr>
          <p:cNvPr id="1873947" name="Object 19"/>
          <p:cNvGraphicFramePr>
            <a:graphicFrameLocks noChangeAspect="1"/>
          </p:cNvGraphicFramePr>
          <p:nvPr/>
        </p:nvGraphicFramePr>
        <p:xfrm>
          <a:off x="4799013" y="4498975"/>
          <a:ext cx="3548062" cy="184150"/>
        </p:xfrm>
        <a:graphic>
          <a:graphicData uri="http://schemas.openxmlformats.org/presentationml/2006/ole">
            <p:oleObj spid="_x0000_s3091" name="Visio" r:id="rId21" imgW="3186303" imgH="165735" progId="Visio.Drawing.11">
              <p:embed/>
            </p:oleObj>
          </a:graphicData>
        </a:graphic>
      </p:graphicFrame>
      <p:graphicFrame>
        <p:nvGraphicFramePr>
          <p:cNvPr id="1873948" name="Object 20"/>
          <p:cNvGraphicFramePr>
            <a:graphicFrameLocks noChangeAspect="1"/>
          </p:cNvGraphicFramePr>
          <p:nvPr/>
        </p:nvGraphicFramePr>
        <p:xfrm>
          <a:off x="7215188" y="4679950"/>
          <a:ext cx="1139825" cy="206375"/>
        </p:xfrm>
        <a:graphic>
          <a:graphicData uri="http://schemas.openxmlformats.org/presentationml/2006/ole">
            <p:oleObj spid="_x0000_s3092" name="Visio" r:id="rId22" imgW="1019556" imgH="184404" progId="Visio.Drawing.11">
              <p:embed/>
            </p:oleObj>
          </a:graphicData>
        </a:graphic>
      </p:graphicFrame>
      <p:graphicFrame>
        <p:nvGraphicFramePr>
          <p:cNvPr id="1873949" name="Object 21"/>
          <p:cNvGraphicFramePr>
            <a:graphicFrameLocks noChangeAspect="1"/>
          </p:cNvGraphicFramePr>
          <p:nvPr/>
        </p:nvGraphicFramePr>
        <p:xfrm>
          <a:off x="4791075" y="4905375"/>
          <a:ext cx="3562350" cy="277813"/>
        </p:xfrm>
        <a:graphic>
          <a:graphicData uri="http://schemas.openxmlformats.org/presentationml/2006/ole">
            <p:oleObj spid="_x0000_s3093" name="Visio" r:id="rId23" imgW="3181731" imgH="247650" progId="Visio.Drawing.11">
              <p:embed/>
            </p:oleObj>
          </a:graphicData>
        </a:graphic>
      </p:graphicFrame>
      <p:graphicFrame>
        <p:nvGraphicFramePr>
          <p:cNvPr id="1873950" name="Object 22"/>
          <p:cNvGraphicFramePr>
            <a:graphicFrameLocks noChangeAspect="1"/>
          </p:cNvGraphicFramePr>
          <p:nvPr/>
        </p:nvGraphicFramePr>
        <p:xfrm>
          <a:off x="7215188" y="5105400"/>
          <a:ext cx="1135062" cy="274638"/>
        </p:xfrm>
        <a:graphic>
          <a:graphicData uri="http://schemas.openxmlformats.org/presentationml/2006/ole">
            <p:oleObj spid="_x0000_s3094" name="Visio" r:id="rId24" imgW="1024509" imgH="250698" progId="Visio.Drawing.11">
              <p:embed/>
            </p:oleObj>
          </a:graphicData>
        </a:graphic>
      </p:graphicFrame>
      <p:graphicFrame>
        <p:nvGraphicFramePr>
          <p:cNvPr id="1873951" name="Object 23"/>
          <p:cNvGraphicFramePr>
            <a:graphicFrameLocks noChangeAspect="1"/>
          </p:cNvGraphicFramePr>
          <p:nvPr/>
        </p:nvGraphicFramePr>
        <p:xfrm>
          <a:off x="6437313" y="5364163"/>
          <a:ext cx="1716087" cy="187325"/>
        </p:xfrm>
        <a:graphic>
          <a:graphicData uri="http://schemas.openxmlformats.org/presentationml/2006/ole">
            <p:oleObj spid="_x0000_s3095" name="Visio" r:id="rId25" imgW="1540764" imgH="167640" progId="Visio.Drawing.11">
              <p:embed/>
            </p:oleObj>
          </a:graphicData>
        </a:graphic>
      </p:graphicFrame>
      <p:graphicFrame>
        <p:nvGraphicFramePr>
          <p:cNvPr id="1873952" name="Object 24"/>
          <p:cNvGraphicFramePr>
            <a:graphicFrameLocks noChangeAspect="1"/>
          </p:cNvGraphicFramePr>
          <p:nvPr/>
        </p:nvGraphicFramePr>
        <p:xfrm>
          <a:off x="2798763" y="2443163"/>
          <a:ext cx="669925" cy="1109662"/>
        </p:xfrm>
        <a:graphic>
          <a:graphicData uri="http://schemas.openxmlformats.org/presentationml/2006/ole">
            <p:oleObj spid="_x0000_s3096" name="Visio" r:id="rId26" imgW="1212342" imgH="1989963" progId="Visio.Drawing.11">
              <p:embed/>
            </p:oleObj>
          </a:graphicData>
        </a:graphic>
      </p:graphicFrame>
      <p:graphicFrame>
        <p:nvGraphicFramePr>
          <p:cNvPr id="1873953" name="Object 25"/>
          <p:cNvGraphicFramePr>
            <a:graphicFrameLocks noChangeAspect="1"/>
          </p:cNvGraphicFramePr>
          <p:nvPr/>
        </p:nvGraphicFramePr>
        <p:xfrm>
          <a:off x="227013" y="4260850"/>
          <a:ext cx="1525587" cy="638175"/>
        </p:xfrm>
        <a:graphic>
          <a:graphicData uri="http://schemas.openxmlformats.org/presentationml/2006/ole">
            <p:oleObj spid="_x0000_s3097" name="Visio" r:id="rId27" imgW="1530858" imgH="850773" progId="Visio.Drawing.11">
              <p:embed/>
            </p:oleObj>
          </a:graphicData>
        </a:graphic>
      </p:graphicFrame>
      <p:graphicFrame>
        <p:nvGraphicFramePr>
          <p:cNvPr id="1873954" name="Object 26"/>
          <p:cNvGraphicFramePr>
            <a:graphicFrameLocks noChangeAspect="1"/>
          </p:cNvGraphicFramePr>
          <p:nvPr/>
        </p:nvGraphicFramePr>
        <p:xfrm>
          <a:off x="4318000" y="2098675"/>
          <a:ext cx="166688" cy="187325"/>
        </p:xfrm>
        <a:graphic>
          <a:graphicData uri="http://schemas.openxmlformats.org/presentationml/2006/ole">
            <p:oleObj spid="_x0000_s3098" name="Visio" r:id="rId28" imgW="147117" imgH="165847" progId="Visio.Drawing.11">
              <p:embed/>
            </p:oleObj>
          </a:graphicData>
        </a:graphic>
      </p:graphicFrame>
      <p:graphicFrame>
        <p:nvGraphicFramePr>
          <p:cNvPr id="1873955" name="Object 27"/>
          <p:cNvGraphicFramePr>
            <a:graphicFrameLocks noChangeAspect="1"/>
          </p:cNvGraphicFramePr>
          <p:nvPr/>
        </p:nvGraphicFramePr>
        <p:xfrm>
          <a:off x="4318000" y="2308225"/>
          <a:ext cx="180975" cy="203200"/>
        </p:xfrm>
        <a:graphic>
          <a:graphicData uri="http://schemas.openxmlformats.org/presentationml/2006/ole">
            <p:oleObj spid="_x0000_s3099" name="Visio" r:id="rId29" imgW="147117" imgH="165847" progId="Visio.Drawing.11">
              <p:embed/>
            </p:oleObj>
          </a:graphicData>
        </a:graphic>
      </p:graphicFrame>
      <p:graphicFrame>
        <p:nvGraphicFramePr>
          <p:cNvPr id="1873956" name="Object 28"/>
          <p:cNvGraphicFramePr>
            <a:graphicFrameLocks noChangeAspect="1"/>
          </p:cNvGraphicFramePr>
          <p:nvPr/>
        </p:nvGraphicFramePr>
        <p:xfrm>
          <a:off x="4318000" y="3260725"/>
          <a:ext cx="187325" cy="207963"/>
        </p:xfrm>
        <a:graphic>
          <a:graphicData uri="http://schemas.openxmlformats.org/presentationml/2006/ole">
            <p:oleObj spid="_x0000_s3100" name="Visio" r:id="rId30" imgW="147117" imgH="165847" progId="Visio.Drawing.11">
              <p:embed/>
            </p:oleObj>
          </a:graphicData>
        </a:graphic>
      </p:graphicFrame>
      <p:graphicFrame>
        <p:nvGraphicFramePr>
          <p:cNvPr id="1873957" name="Object 29"/>
          <p:cNvGraphicFramePr>
            <a:graphicFrameLocks noChangeAspect="1"/>
          </p:cNvGraphicFramePr>
          <p:nvPr/>
        </p:nvGraphicFramePr>
        <p:xfrm>
          <a:off x="4327525" y="3660775"/>
          <a:ext cx="166688" cy="185738"/>
        </p:xfrm>
        <a:graphic>
          <a:graphicData uri="http://schemas.openxmlformats.org/presentationml/2006/ole">
            <p:oleObj spid="_x0000_s3101" name="Visio" r:id="rId31" imgW="147117" imgH="165847" progId="Visio.Drawing.11">
              <p:embed/>
            </p:oleObj>
          </a:graphicData>
        </a:graphic>
      </p:graphicFrame>
      <p:graphicFrame>
        <p:nvGraphicFramePr>
          <p:cNvPr id="1873958" name="Object 30"/>
          <p:cNvGraphicFramePr>
            <a:graphicFrameLocks noChangeAspect="1"/>
          </p:cNvGraphicFramePr>
          <p:nvPr/>
        </p:nvGraphicFramePr>
        <p:xfrm>
          <a:off x="4318000" y="4079875"/>
          <a:ext cx="166688" cy="187325"/>
        </p:xfrm>
        <a:graphic>
          <a:graphicData uri="http://schemas.openxmlformats.org/presentationml/2006/ole">
            <p:oleObj spid="_x0000_s3102" name="Visio" r:id="rId32" imgW="147117" imgH="165847" progId="Visio.Drawing.11">
              <p:embed/>
            </p:oleObj>
          </a:graphicData>
        </a:graphic>
      </p:graphicFrame>
      <p:graphicFrame>
        <p:nvGraphicFramePr>
          <p:cNvPr id="1873959" name="Object 31"/>
          <p:cNvGraphicFramePr>
            <a:graphicFrameLocks noChangeAspect="1"/>
          </p:cNvGraphicFramePr>
          <p:nvPr/>
        </p:nvGraphicFramePr>
        <p:xfrm>
          <a:off x="4319588" y="4908550"/>
          <a:ext cx="174625" cy="195263"/>
        </p:xfrm>
        <a:graphic>
          <a:graphicData uri="http://schemas.openxmlformats.org/presentationml/2006/ole">
            <p:oleObj spid="_x0000_s3103" name="Visio" r:id="rId33" imgW="147117" imgH="165847" progId="Visio.Drawing.11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73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73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73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73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73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873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873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873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873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873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873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873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873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873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873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873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6" dur="500"/>
                                        <p:tgtEl>
                                          <p:spTgt spid="18739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3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1873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1873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1873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1873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1873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1873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1873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500"/>
                                        <p:tgtEl>
                                          <p:spTgt spid="1873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2" dur="500"/>
                                        <p:tgtEl>
                                          <p:spTgt spid="1873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6" dur="500"/>
                                        <p:tgtEl>
                                          <p:spTgt spid="18739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3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2" dur="500"/>
                                        <p:tgtEl>
                                          <p:spTgt spid="1873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7" dur="500"/>
                                        <p:tgtEl>
                                          <p:spTgt spid="1873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2" dur="500"/>
                                        <p:tgtEl>
                                          <p:spTgt spid="1873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7" dur="500"/>
                                        <p:tgtEl>
                                          <p:spTgt spid="1873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2" dur="500"/>
                                        <p:tgtEl>
                                          <p:spTgt spid="1873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7" dur="500"/>
                                        <p:tgtEl>
                                          <p:spTgt spid="1873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03225" y="285750"/>
            <a:ext cx="8399463" cy="576263"/>
          </a:xfrm>
        </p:spPr>
        <p:txBody>
          <a:bodyPr/>
          <a:lstStyle/>
          <a:p>
            <a:r>
              <a:rPr lang="en-US" altLang="zh-CN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Format of signaling messages (1/3)</a:t>
            </a:r>
            <a:endParaRPr lang="zh-CN" altLang="en-US" smtClean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852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6075" y="1598613"/>
            <a:ext cx="8256588" cy="47656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mtClean="0">
                <a:solidFill>
                  <a:srgbClr val="A50021"/>
                </a:solidFill>
                <a:latin typeface="华文新魏" pitchFamily="2" charset="-122"/>
                <a:ea typeface="华文新魏" pitchFamily="2" charset="-122"/>
                <a:cs typeface="Times New Roman" pitchFamily="18" charset="0"/>
              </a:rPr>
              <a:t>PBU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0                   1                   2                   3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0 1 2 3 4 5 6 7 8 9 0 1 2 3 4 5 6 7 8 9 0 1 2 3 4 5 6 7 8 9 0 1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                                +-+-+-+-+-+-+-+-+-+-+-+-+-+-+-+-+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                                |            Sequence #         |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+-+-+-+-+-+-+-+-+-+-+-+-+-+-+-+-+-+-+-+-+-+-+-+-+-+-+-+-+-+-+-+-+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|A|H|L|K|M|R|P|S|  Reserved     |            Lifetime           |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+-+-+-+-+-+-+-+-+-+-+-+-+-+-+-+-+-+-+-+-+-+-+-+-+-+-+-+-+-+-+-+-+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|                                                               |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.                                                               .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.                      Multicast address option                 .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.                                                               .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|                                                               |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+-+-+-+-+-+-+-+-+-+-+-+-+-+-+-+-+-+-+-+-+-+-+-+-+-+-+-+-+-+-+-+-+</a:t>
            </a:r>
            <a:r>
              <a:rPr lang="en-US" altLang="zh-CN" sz="1000" smtClean="0">
                <a:latin typeface="宋体" pitchFamily="2" charset="-122"/>
              </a:rPr>
              <a:t> </a:t>
            </a:r>
          </a:p>
          <a:p>
            <a:pPr lvl="2">
              <a:lnSpc>
                <a:spcPct val="80000"/>
              </a:lnSpc>
            </a:pPr>
            <a:endParaRPr lang="en-US" altLang="zh-CN" sz="1400" smtClean="0"/>
          </a:p>
          <a:p>
            <a:pPr lvl="1">
              <a:lnSpc>
                <a:spcPct val="80000"/>
              </a:lnSpc>
            </a:pPr>
            <a:r>
              <a:rPr lang="en-US" altLang="zh-CN" smtClean="0">
                <a:solidFill>
                  <a:srgbClr val="A50021"/>
                </a:solidFill>
                <a:latin typeface="华文新魏" pitchFamily="2" charset="-122"/>
                <a:ea typeface="华文新魏" pitchFamily="2" charset="-122"/>
              </a:rPr>
              <a:t>S flag:</a:t>
            </a:r>
            <a:r>
              <a:rPr lang="en-US" altLang="zh-CN" smtClean="0"/>
              <a:t> identify whether the MN is a multicast source or not.</a:t>
            </a:r>
          </a:p>
          <a:p>
            <a:pPr lvl="1">
              <a:lnSpc>
                <a:spcPct val="80000"/>
              </a:lnSpc>
            </a:pPr>
            <a:r>
              <a:rPr lang="en-US" altLang="zh-CN" smtClean="0">
                <a:solidFill>
                  <a:srgbClr val="A50021"/>
                </a:solidFill>
                <a:latin typeface="华文新魏" pitchFamily="2" charset="-122"/>
                <a:ea typeface="华文新魏" pitchFamily="2" charset="-122"/>
              </a:rPr>
              <a:t>Multicast address option:</a:t>
            </a:r>
            <a:r>
              <a:rPr lang="en-US" altLang="zh-CN" smtClean="0"/>
              <a:t> the related multicast address</a:t>
            </a:r>
            <a:endParaRPr smtClean="0"/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000" smtClean="0">
                <a:latin typeface="宋体" pitchFamily="2" charset="-122"/>
              </a:rPr>
              <a:t>        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000" smtClean="0">
                <a:latin typeface="宋体" pitchFamily="2" charset="-122"/>
              </a:rPr>
              <a:t>         </a:t>
            </a:r>
          </a:p>
        </p:txBody>
      </p:sp>
      <p:sp>
        <p:nvSpPr>
          <p:cNvPr id="1852420" name="Rectangle 4"/>
          <p:cNvSpPr>
            <a:spLocks noChangeArrowheads="1"/>
          </p:cNvSpPr>
          <p:nvPr/>
        </p:nvSpPr>
        <p:spPr bwMode="auto">
          <a:xfrm>
            <a:off x="2919413" y="2928938"/>
            <a:ext cx="196850" cy="409575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CC3300"/>
              </a:solidFill>
            </a:endParaRPr>
          </a:p>
        </p:txBody>
      </p:sp>
      <p:sp>
        <p:nvSpPr>
          <p:cNvPr id="1852421" name="Rectangle 5"/>
          <p:cNvSpPr>
            <a:spLocks noChangeArrowheads="1"/>
          </p:cNvSpPr>
          <p:nvPr/>
        </p:nvSpPr>
        <p:spPr bwMode="auto">
          <a:xfrm>
            <a:off x="3571875" y="3814763"/>
            <a:ext cx="2366963" cy="409575"/>
          </a:xfrm>
          <a:prstGeom prst="rect">
            <a:avLst/>
          </a:prstGeom>
          <a:noFill/>
          <a:ln w="127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solidFill>
                <a:srgbClr val="CC33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52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52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52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852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852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52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852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852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852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852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4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8524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4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8524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4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8524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4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8524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41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85241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41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85241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41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85241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41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185241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2419" grpId="0" build="p"/>
      <p:bldP spid="1852420" grpId="0" animBg="1"/>
      <p:bldP spid="18524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03225" y="285750"/>
            <a:ext cx="8399463" cy="576263"/>
          </a:xfrm>
        </p:spPr>
        <p:txBody>
          <a:bodyPr/>
          <a:lstStyle/>
          <a:p>
            <a:r>
              <a:rPr lang="en-US" altLang="zh-CN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Format of signaling messages(2/3)</a:t>
            </a:r>
            <a:endParaRPr lang="zh-CN" altLang="en-US" smtClean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855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6075" y="1473200"/>
            <a:ext cx="8256588" cy="47656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mtClean="0">
                <a:solidFill>
                  <a:srgbClr val="A50021"/>
                </a:solidFill>
                <a:latin typeface="华文新魏" pitchFamily="2" charset="-122"/>
                <a:ea typeface="华文新魏" pitchFamily="2" charset="-122"/>
                <a:cs typeface="Times New Roman" pitchFamily="18" charset="0"/>
              </a:rPr>
              <a:t>PBA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0                   1                   2                   3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0 1 2 3 4 5 6 7 8 9 0 1 2 3 4 5 6 7 8 9 0 1 2 3 4 5 6 7 8 9 0 1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                                +-+-+-+-+-+-+-+-+-+-+-+-+-+-+-+-+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                                |   Status      |K|R|P|S|  Res. |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+-+-+-+-+-+-+-+-+-+-+-+-+-+-+-+-+-+-+-+-+-+-+-+-+-+-+-+-+-+-+-+-+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|         Sequence #            |           Lifetime            |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+-+-+-+-+-+-+-+-+-+-+-+-+-+-+-+-+-+-+-+-+-+-+-+-+-+-+-+-+-+-+-+-+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|                                                               |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.                                                               .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.                        Multicast address option               .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.                                                               .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|                                                               |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+-+-+-+-+-+-+-+-+-+-+-+-+-+-+-+-+-+-+-+-+-+-+-+-+-+-+-+-+-+-+-+-+</a:t>
            </a:r>
            <a:r>
              <a:rPr lang="en-US" altLang="zh-CN" sz="1400" smtClean="0"/>
              <a:t> </a:t>
            </a:r>
            <a:endParaRPr sz="1400" smtClean="0"/>
          </a:p>
          <a:p>
            <a:pPr lvl="2">
              <a:lnSpc>
                <a:spcPct val="80000"/>
              </a:lnSpc>
            </a:pPr>
            <a:endParaRPr lang="en-US" altLang="zh-CN" sz="1400" smtClean="0"/>
          </a:p>
          <a:p>
            <a:pPr lvl="1">
              <a:lnSpc>
                <a:spcPct val="80000"/>
              </a:lnSpc>
            </a:pPr>
            <a:r>
              <a:rPr lang="en-US" altLang="zh-CN" smtClean="0">
                <a:solidFill>
                  <a:srgbClr val="A50021"/>
                </a:solidFill>
                <a:latin typeface="华文新魏" pitchFamily="2" charset="-122"/>
                <a:ea typeface="华文新魏" pitchFamily="2" charset="-122"/>
              </a:rPr>
              <a:t>S flag and Multicast address option:</a:t>
            </a:r>
            <a:r>
              <a:rPr lang="en-US" altLang="zh-CN" smtClean="0"/>
              <a:t> the S flag is set to "1" if the LMA can act as the RP for the multicast service identified by the Multicast address option.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000" smtClean="0">
                <a:latin typeface="宋体" pitchFamily="2" charset="-122"/>
              </a:rPr>
              <a:t>        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000" smtClean="0">
                <a:latin typeface="宋体" pitchFamily="2" charset="-122"/>
              </a:rPr>
              <a:t>         </a:t>
            </a:r>
          </a:p>
        </p:txBody>
      </p:sp>
      <p:sp>
        <p:nvSpPr>
          <p:cNvPr id="1855492" name="Rectangle 4"/>
          <p:cNvSpPr>
            <a:spLocks noChangeArrowheads="1"/>
          </p:cNvSpPr>
          <p:nvPr/>
        </p:nvSpPr>
        <p:spPr bwMode="auto">
          <a:xfrm>
            <a:off x="6446838" y="2411413"/>
            <a:ext cx="196850" cy="409575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CC3300"/>
              </a:solidFill>
            </a:endParaRPr>
          </a:p>
        </p:txBody>
      </p:sp>
      <p:sp>
        <p:nvSpPr>
          <p:cNvPr id="1855493" name="Rectangle 5"/>
          <p:cNvSpPr>
            <a:spLocks noChangeArrowheads="1"/>
          </p:cNvSpPr>
          <p:nvPr/>
        </p:nvSpPr>
        <p:spPr bwMode="auto">
          <a:xfrm>
            <a:off x="3714750" y="3703638"/>
            <a:ext cx="2366963" cy="409575"/>
          </a:xfrm>
          <a:prstGeom prst="rect">
            <a:avLst/>
          </a:prstGeom>
          <a:noFill/>
          <a:ln w="127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solidFill>
                <a:srgbClr val="CC33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55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55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55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855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855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55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855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4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8554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4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8554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4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8554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4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8554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4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8554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4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8554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49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85549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49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85549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5491" grpId="0" build="p"/>
      <p:bldP spid="1855492" grpId="0" animBg="1"/>
      <p:bldP spid="185549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03225" y="285750"/>
            <a:ext cx="8399463" cy="576263"/>
          </a:xfrm>
        </p:spPr>
        <p:txBody>
          <a:bodyPr/>
          <a:lstStyle/>
          <a:p>
            <a:r>
              <a:rPr lang="en-US" altLang="zh-CN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Format of signaling messages(3/3)</a:t>
            </a:r>
            <a:endParaRPr lang="zh-CN" altLang="en-US" smtClean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857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6075" y="1479550"/>
            <a:ext cx="8256588" cy="47656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mtClean="0">
                <a:solidFill>
                  <a:srgbClr val="A50021"/>
                </a:solidFill>
                <a:latin typeface="华文新魏" pitchFamily="2" charset="-122"/>
                <a:ea typeface="华文新魏" pitchFamily="2" charset="-122"/>
                <a:cs typeface="Times New Roman" pitchFamily="18" charset="0"/>
              </a:rPr>
              <a:t>Multicast address option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  0                   1                   2                   3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  0 1 2 3 4 5 6 7 8 9 0 1 2 3 4 5 6 7 8 9 0 1 2 3 4 5 6 7 8 9 0 1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                                 +-+-+-+-+-+-+-+-+-+-+-+-+-+-+-+-+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                                 |  Option Type  | Option Length |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 +-+-+-+-+-+-+-+-+-+-+-+-+-+-+-+-+-+-+-+-+-+-+-+-+-+-+-+-+-+-+-+-+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 |                                                               |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 +                           Multicast address                   +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 |                                                               |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宋体" pitchFamily="2" charset="-122"/>
              </a:rPr>
              <a:t>          +-+-+-+-+-+-+-+-+-+-+-+-+-+-+-+-+-+-+-+-+-+-+-+-+-+-+-+-+-+-+-+-+ </a:t>
            </a:r>
          </a:p>
          <a:p>
            <a:pPr lvl="1">
              <a:lnSpc>
                <a:spcPct val="80000"/>
              </a:lnSpc>
            </a:pPr>
            <a:endParaRPr lang="en-US" altLang="zh-CN" smtClean="0"/>
          </a:p>
          <a:p>
            <a:pPr lvl="1">
              <a:lnSpc>
                <a:spcPct val="80000"/>
              </a:lnSpc>
            </a:pPr>
            <a:r>
              <a:rPr lang="en-US" altLang="zh-CN" smtClean="0">
                <a:solidFill>
                  <a:srgbClr val="A50021"/>
                </a:solidFill>
                <a:latin typeface="华文新魏" pitchFamily="2" charset="-122"/>
                <a:ea typeface="华文新魏" pitchFamily="2" charset="-122"/>
              </a:rPr>
              <a:t>Option Type:</a:t>
            </a:r>
            <a:r>
              <a:rPr lang="en-US" altLang="zh-CN" smtClean="0"/>
              <a:t> TBD</a:t>
            </a:r>
            <a:endParaRPr smtClean="0"/>
          </a:p>
          <a:p>
            <a:pPr lvl="1">
              <a:lnSpc>
                <a:spcPct val="80000"/>
              </a:lnSpc>
            </a:pPr>
            <a:r>
              <a:rPr lang="en-US" smtClean="0">
                <a:solidFill>
                  <a:srgbClr val="A50021"/>
                </a:solidFill>
                <a:latin typeface="华文新魏" pitchFamily="2" charset="-122"/>
                <a:ea typeface="华文新魏" pitchFamily="2" charset="-122"/>
              </a:rPr>
              <a:t>Option Length</a:t>
            </a:r>
            <a:r>
              <a:rPr lang="en-US" altLang="zh-CN" smtClean="0">
                <a:solidFill>
                  <a:srgbClr val="A50021"/>
                </a:solidFill>
                <a:latin typeface="华文新魏" pitchFamily="2" charset="-122"/>
                <a:ea typeface="华文新魏" pitchFamily="2" charset="-122"/>
              </a:rPr>
              <a:t>:</a:t>
            </a:r>
            <a:r>
              <a:rPr lang="en-US" altLang="zh-CN" smtClean="0"/>
              <a:t> 8-bit unsigned integer indicating the length of the option in octets. </a:t>
            </a:r>
          </a:p>
          <a:p>
            <a:pPr lvl="1">
              <a:lnSpc>
                <a:spcPct val="80000"/>
              </a:lnSpc>
            </a:pPr>
            <a:r>
              <a:rPr lang="en-US" altLang="zh-CN" smtClean="0">
                <a:solidFill>
                  <a:srgbClr val="A50021"/>
                </a:solidFill>
                <a:latin typeface="华文新魏" pitchFamily="2" charset="-122"/>
                <a:ea typeface="华文新魏" pitchFamily="2" charset="-122"/>
              </a:rPr>
              <a:t>Multicast address:</a:t>
            </a:r>
            <a:r>
              <a:rPr lang="en-US" altLang="zh-CN" smtClean="0"/>
              <a:t> The multicast address related to the multicast session provided by the MN.</a:t>
            </a:r>
            <a:endParaRPr smtClean="0"/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000" smtClean="0">
                <a:latin typeface="宋体" pitchFamily="2" charset="-122"/>
              </a:rPr>
              <a:t>        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000" smtClean="0">
                <a:latin typeface="宋体" pitchFamily="2" charset="-122"/>
              </a:rPr>
              <a:t>         </a:t>
            </a:r>
          </a:p>
        </p:txBody>
      </p:sp>
      <p:sp>
        <p:nvSpPr>
          <p:cNvPr id="1857540" name="Rectangle 4"/>
          <p:cNvSpPr>
            <a:spLocks noChangeArrowheads="1"/>
          </p:cNvSpPr>
          <p:nvPr/>
        </p:nvSpPr>
        <p:spPr bwMode="auto">
          <a:xfrm>
            <a:off x="4071938" y="3068638"/>
            <a:ext cx="1839912" cy="409575"/>
          </a:xfrm>
          <a:prstGeom prst="rect">
            <a:avLst/>
          </a:prstGeom>
          <a:noFill/>
          <a:ln w="127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solidFill>
                <a:srgbClr val="CC3300"/>
              </a:solidFill>
            </a:endParaRPr>
          </a:p>
        </p:txBody>
      </p:sp>
      <p:sp>
        <p:nvSpPr>
          <p:cNvPr id="1857541" name="Rectangle 5"/>
          <p:cNvSpPr>
            <a:spLocks noChangeArrowheads="1"/>
          </p:cNvSpPr>
          <p:nvPr/>
        </p:nvSpPr>
        <p:spPr bwMode="auto">
          <a:xfrm>
            <a:off x="4714875" y="2406650"/>
            <a:ext cx="1174750" cy="409575"/>
          </a:xfrm>
          <a:prstGeom prst="rect">
            <a:avLst/>
          </a:prstGeom>
          <a:noFill/>
          <a:ln w="127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solidFill>
                <a:srgbClr val="CC3300"/>
              </a:solidFill>
            </a:endParaRPr>
          </a:p>
        </p:txBody>
      </p:sp>
      <p:sp>
        <p:nvSpPr>
          <p:cNvPr id="1857542" name="Rectangle 6"/>
          <p:cNvSpPr>
            <a:spLocks noChangeArrowheads="1"/>
          </p:cNvSpPr>
          <p:nvPr/>
        </p:nvSpPr>
        <p:spPr bwMode="auto">
          <a:xfrm>
            <a:off x="6072188" y="2405063"/>
            <a:ext cx="1282700" cy="409575"/>
          </a:xfrm>
          <a:prstGeom prst="rect">
            <a:avLst/>
          </a:prstGeom>
          <a:noFill/>
          <a:ln w="127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solidFill>
                <a:srgbClr val="CC33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57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57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57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857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857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57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857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857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5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8575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5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8575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5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8575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5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8575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5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8575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7539" grpId="0" build="p"/>
      <p:bldP spid="1857540" grpId="0" animBg="1"/>
      <p:bldP spid="1857541" grpId="0" animBg="1"/>
      <p:bldP spid="1857542" grpId="0" animBg="1"/>
    </p:bldLst>
  </p:timing>
</p:sld>
</file>

<file path=ppt/theme/theme1.xml><?xml version="1.0" encoding="utf-8"?>
<a:theme xmlns:a="http://schemas.openxmlformats.org/drawingml/2006/main" name="实验室-NGIID">
  <a:themeElements>
    <a:clrScheme name="1_Standarddesign 1">
      <a:dk1>
        <a:srgbClr val="000000"/>
      </a:dk1>
      <a:lt1>
        <a:srgbClr val="FFFFFF"/>
      </a:lt1>
      <a:dk2>
        <a:srgbClr val="494949"/>
      </a:dk2>
      <a:lt2>
        <a:srgbClr val="3E7EA6"/>
      </a:lt2>
      <a:accent1>
        <a:srgbClr val="6E6E6E"/>
      </a:accent1>
      <a:accent2>
        <a:srgbClr val="9B9B9B"/>
      </a:accent2>
      <a:accent3>
        <a:srgbClr val="FFFFFF"/>
      </a:accent3>
      <a:accent4>
        <a:srgbClr val="000000"/>
      </a:accent4>
      <a:accent5>
        <a:srgbClr val="BABABA"/>
      </a:accent5>
      <a:accent6>
        <a:srgbClr val="8C8C8C"/>
      </a:accent6>
      <a:hlink>
        <a:srgbClr val="C1C1C1"/>
      </a:hlink>
      <a:folHlink>
        <a:srgbClr val="E6E6E6"/>
      </a:folHlink>
    </a:clrScheme>
    <a:fontScheme name="1_Standarddesign">
      <a:majorFont>
        <a:latin typeface="Bauhaus 93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hlink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hlink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1_Standarddesign 1">
        <a:dk1>
          <a:srgbClr val="000000"/>
        </a:dk1>
        <a:lt1>
          <a:srgbClr val="FFFFFF"/>
        </a:lt1>
        <a:dk2>
          <a:srgbClr val="494949"/>
        </a:dk2>
        <a:lt2>
          <a:srgbClr val="3E7EA6"/>
        </a:lt2>
        <a:accent1>
          <a:srgbClr val="6E6E6E"/>
        </a:accent1>
        <a:accent2>
          <a:srgbClr val="9B9B9B"/>
        </a:accent2>
        <a:accent3>
          <a:srgbClr val="FFFFFF"/>
        </a:accent3>
        <a:accent4>
          <a:srgbClr val="000000"/>
        </a:accent4>
        <a:accent5>
          <a:srgbClr val="BABABA"/>
        </a:accent5>
        <a:accent6>
          <a:srgbClr val="8C8C8C"/>
        </a:accent6>
        <a:hlink>
          <a:srgbClr val="C1C1C1"/>
        </a:hlink>
        <a:folHlink>
          <a:srgbClr val="E6E6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实验室-NGIID</Template>
  <TotalTime>224</TotalTime>
  <Words>505</Words>
  <Application>Microsoft Office PowerPoint</Application>
  <PresentationFormat>On-screen Show (4:3)</PresentationFormat>
  <Paragraphs>94</Paragraphs>
  <Slides>10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7" baseType="lpstr">
      <vt:lpstr>Arial</vt:lpstr>
      <vt:lpstr>宋体</vt:lpstr>
      <vt:lpstr>Bauhaus 93</vt:lpstr>
      <vt:lpstr>Verdana</vt:lpstr>
      <vt:lpstr>Times New Roman</vt:lpstr>
      <vt:lpstr>Wingdings</vt:lpstr>
      <vt:lpstr>Calibri</vt:lpstr>
      <vt:lpstr>华文行楷</vt:lpstr>
      <vt:lpstr>Arial Black</vt:lpstr>
      <vt:lpstr>华文新魏</vt:lpstr>
      <vt:lpstr>微软雅黑</vt:lpstr>
      <vt:lpstr>黑体</vt:lpstr>
      <vt:lpstr>Arial Unicode MS</vt:lpstr>
      <vt:lpstr>方正舒体</vt:lpstr>
      <vt:lpstr>实验室-NGIID</vt:lpstr>
      <vt:lpstr>Microsoft Office Visio 绘图</vt:lpstr>
      <vt:lpstr>Microsoft Visio 绘图</vt:lpstr>
      <vt:lpstr>Multicast Source Mobility Support  in PMIPv6 Network</vt:lpstr>
      <vt:lpstr>Outline</vt:lpstr>
      <vt:lpstr>Motivation</vt:lpstr>
      <vt:lpstr>Considerations for RPT and SPT</vt:lpstr>
      <vt:lpstr>Considerations for RPT and SPT</vt:lpstr>
      <vt:lpstr>Solution and Procedure</vt:lpstr>
      <vt:lpstr>Format of signaling messages (1/3)</vt:lpstr>
      <vt:lpstr>Format of signaling messages(2/3)</vt:lpstr>
      <vt:lpstr>Format of signaling messages(3/3)</vt:lpstr>
      <vt:lpstr>Slide 10</vt:lpstr>
    </vt:vector>
  </TitlesOfParts>
  <Company>BJTU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网通层个人解读</dc:title>
  <dc:creator>wanghc</dc:creator>
  <cp:lastModifiedBy>SarikayaBehcet 73654</cp:lastModifiedBy>
  <cp:revision>58</cp:revision>
  <dcterms:created xsi:type="dcterms:W3CDTF">2009-10-14T09:33:22Z</dcterms:created>
  <dcterms:modified xsi:type="dcterms:W3CDTF">2010-11-01T14:17:15Z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1288620931</vt:lpwstr>
  </property>
</Properties>
</file>