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73" r:id="rId5"/>
    <p:sldId id="272" r:id="rId6"/>
    <p:sldId id="271" r:id="rId7"/>
    <p:sldId id="280" r:id="rId8"/>
    <p:sldId id="274" r:id="rId9"/>
    <p:sldId id="276" r:id="rId10"/>
    <p:sldId id="277" r:id="rId11"/>
    <p:sldId id="279" r:id="rId12"/>
    <p:sldId id="27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C7771A-CE58-4F3C-B7CE-6B38B6FD1991}" type="datetimeFigureOut">
              <a:rPr lang="en-US" altLang="ja-JP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12CC195-E092-48CC-9FCA-41525FBEE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[HA] Overall,</a:t>
            </a:r>
            <a:r>
              <a:rPr lang="en-US" baseline="0" dirty="0" smtClean="0"/>
              <a:t> this slide is very confusing. There is no description what method/timer Qin Wu proposed and what method/timer I proposed.</a:t>
            </a:r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In my sense, some tuning methods are appropriate, some are not.</a:t>
            </a:r>
            <a:endParaRPr 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4794F4-059D-4F26-B8FA-A5B9D764E86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[HA]</a:t>
            </a:r>
            <a:r>
              <a:rPr lang="en-US" baseline="0" dirty="0" smtClean="0"/>
              <a:t> I changed -04 to -04a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[HA] I changed from -04 to -04a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D49E66-671B-4217-B258-984C9836B22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[HA] Qin Wu proposed “report suppression for the hosts”??? It is a contradiction about the use of explicit tracking.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118A27-A5FB-4006-A787-AF1057472FE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[HA] I make this slide</a:t>
            </a:r>
            <a:r>
              <a:rPr lang="en-US" baseline="0" dirty="0" smtClean="0"/>
              <a:t> as the </a:t>
            </a:r>
            <a:r>
              <a:rPr lang="en-US" dirty="0" smtClean="0"/>
              <a:t>hidden slide, and put my table in the next page. Please modify as you want.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859A08-6EAF-41C3-B380-3B740ADBB2A6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859A08-6EAF-41C3-B380-3B740ADBB2A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[HA] This</a:t>
            </a:r>
            <a:r>
              <a:rPr lang="en-US" baseline="0" dirty="0" smtClean="0"/>
              <a:t> question is very bad, because, if someone says “yes”, what happens? It is not our intention to show the complete values.</a:t>
            </a:r>
          </a:p>
          <a:p>
            <a:r>
              <a:rPr lang="en-US" baseline="0" dirty="0" smtClean="0"/>
              <a:t>This question should be; “Do we need more examples before adoption or after adoption?”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2CC195-E092-48CC-9FCA-41525FBEE1F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3ACA8-D060-4736-955A-17559E5A6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88C1-902F-4E89-A66B-E4F1A196F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BF2-7918-4F8B-890E-81A6DB473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33E65-5DD2-43BA-B037-ED0A5BBC5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AB50D-22B8-4385-AAE1-ECB2A9A99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FA9B1-C6D6-4B0F-8E44-3F7B821B1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A502A-345C-428C-8F96-A0AEFD6C9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1F9B-165D-48EF-936A-4DF8C0245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3C212-EBC5-499F-8355-24EC8AC9F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F557B-E64F-448C-A5FC-B08DB8018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135D-FD9D-4E58-B8C9-4DBAB0631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86DEE4C-4E0E-4990-9B96-4EE9D844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internet-drafts/draft-asaeda-multimob-igmp-mld-optimization-02.tx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ools.ietf.org/id/draft-wu-multimob-igmp-mld-tuning-00.tx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id/draft-wu-multimob-igmp-mld-tuning-00.tx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70C0"/>
                </a:solidFill>
              </a:rPr>
              <a:t>Charter Item on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IGMP/MLD Tuning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Chairs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IETF 79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1F2ADF-7E26-44F9-88C3-D9939665EF0B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If not, </a:t>
            </a:r>
          </a:p>
          <a:p>
            <a:endParaRPr lang="en-US" dirty="0" smtClean="0"/>
          </a:p>
          <a:p>
            <a:r>
              <a:rPr lang="en-US" dirty="0" smtClean="0"/>
              <a:t>Is there consensus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Make draft-asaeda-multimob-igmp-mld-optimization-04a a WG draft?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If not,</a:t>
            </a:r>
            <a:endParaRPr lang="en-US" dirty="0" smtClean="0"/>
          </a:p>
          <a:p>
            <a:r>
              <a:rPr lang="en-US" dirty="0" smtClean="0"/>
              <a:t>Are the two drafts complementing each other?</a:t>
            </a:r>
          </a:p>
          <a:p>
            <a:endParaRPr lang="en-US" dirty="0" smtClean="0"/>
          </a:p>
          <a:p>
            <a:r>
              <a:rPr lang="en-US" dirty="0" smtClean="0"/>
              <a:t>Is there consensus in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Merge</a:t>
            </a:r>
            <a:r>
              <a:rPr lang="en-US" dirty="0" smtClean="0"/>
              <a:t> draft-wu-multimob-igmp-mld-tuning-03 with draft-asaeda-multimob-igmp-mld-optimization-04a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If not,</a:t>
            </a:r>
          </a:p>
          <a:p>
            <a:endParaRPr lang="en-US" dirty="0" smtClean="0"/>
          </a:p>
          <a:p>
            <a:r>
              <a:rPr lang="en-US" dirty="0" smtClean="0"/>
              <a:t>Is there consensus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Move IGMP/MLD tuning to the next charter together with IGMP/MLD extensions?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0070C0"/>
                </a:solidFill>
              </a:rPr>
              <a:t>IGMP/MLD tuning milestone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924800" cy="5105400"/>
          </a:xfrm>
        </p:spPr>
        <p:txBody>
          <a:bodyPr/>
          <a:lstStyle/>
          <a:p>
            <a:pPr eaLnBrk="1" hangingPunct="1"/>
            <a:r>
              <a:rPr lang="en-US" dirty="0" smtClean="0"/>
              <a:t>Are we ready to adopt one of these drafts?</a:t>
            </a:r>
          </a:p>
          <a:p>
            <a:pPr lvl="1" eaLnBrk="1" hangingPunct="1"/>
            <a:r>
              <a:rPr lang="en-US" dirty="0" smtClean="0">
                <a:hlinkClick r:id="rId3"/>
              </a:rPr>
              <a:t>draft-asaeda-multimob-igmp-mld-optimization-04.txt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>
                <a:hlinkClick r:id="rId4"/>
              </a:rPr>
              <a:t>draft-wu-multimob-igmp-mld-tuning-03.txt </a:t>
            </a:r>
            <a:endParaRPr lang="en-US" dirty="0" smtClean="0"/>
          </a:p>
          <a:p>
            <a:pPr eaLnBrk="1" hangingPunct="1"/>
            <a:r>
              <a:rPr lang="en-US" dirty="0" smtClean="0"/>
              <a:t>More specific questions follow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DFAE5B-D7DD-433C-8F28-7517A4032E3D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u="sng" dirty="0" smtClean="0">
                <a:solidFill>
                  <a:srgbClr val="00B0F0"/>
                </a:solidFill>
              </a:rPr>
              <a:t>“Behavior Tuning”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7924800" cy="5257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Explicit Tracking </a:t>
            </a:r>
          </a:p>
          <a:p>
            <a:pPr eaLnBrk="1" hangingPunct="1"/>
            <a:r>
              <a:rPr lang="en-US" sz="2800" dirty="0" smtClean="0"/>
              <a:t>Report suppression for the hosts</a:t>
            </a:r>
          </a:p>
          <a:p>
            <a:pPr eaLnBrk="1" hangingPunct="1"/>
            <a:r>
              <a:rPr lang="en-US" sz="2800" dirty="0" smtClean="0"/>
              <a:t>Query suppression for the routers</a:t>
            </a:r>
          </a:p>
          <a:p>
            <a:pPr eaLnBrk="1" hangingPunct="1"/>
            <a:r>
              <a:rPr lang="en-US" sz="2800" dirty="0" smtClean="0"/>
              <a:t>Minimizing Query Frequency by increasing interval each time</a:t>
            </a:r>
          </a:p>
          <a:p>
            <a:pPr eaLnBrk="1" hangingPunct="1"/>
            <a:r>
              <a:rPr lang="en-US" sz="2800" dirty="0" smtClean="0"/>
              <a:t>Switching Between </a:t>
            </a:r>
            <a:r>
              <a:rPr lang="en-US" sz="2800" dirty="0" err="1" smtClean="0"/>
              <a:t>Unicast</a:t>
            </a:r>
            <a:r>
              <a:rPr lang="en-US" sz="2800" dirty="0" smtClean="0"/>
              <a:t> Query and Multicast Query</a:t>
            </a:r>
          </a:p>
          <a:p>
            <a:pPr lvl="1" eaLnBrk="1" hangingPunct="1"/>
            <a:r>
              <a:rPr lang="en-US" sz="2400" dirty="0" smtClean="0">
                <a:solidFill>
                  <a:srgbClr val="FF0000"/>
                </a:solidFill>
              </a:rPr>
              <a:t>Is this switching protocol extension?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E37447-FB27-46FC-847C-AC85BB82DBC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F0"/>
                </a:solidFill>
              </a:rPr>
              <a:t>“Behavior Tuning” 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</a:t>
            </a:r>
            <a:r>
              <a:rPr lang="en-US" dirty="0" err="1" smtClean="0"/>
              <a:t>Unicast</a:t>
            </a:r>
            <a:r>
              <a:rPr lang="en-US" dirty="0" smtClean="0"/>
              <a:t> Query in addition to General Query</a:t>
            </a:r>
          </a:p>
          <a:p>
            <a:pPr eaLnBrk="1" hangingPunct="1"/>
            <a:r>
              <a:rPr lang="en-US" dirty="0" smtClean="0"/>
              <a:t>Retransmitting the General Query</a:t>
            </a:r>
          </a:p>
          <a:p>
            <a:pPr eaLnBrk="1" hangingPunct="1"/>
            <a:r>
              <a:rPr lang="en-US" dirty="0" smtClean="0"/>
              <a:t>General Query Suppression if no receiver</a:t>
            </a: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Timer Tuning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Tuning Response Delay according to link type and status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 this protocol change?</a:t>
            </a:r>
          </a:p>
          <a:p>
            <a:r>
              <a:rPr lang="en-US" dirty="0" smtClean="0"/>
              <a:t>Triggering reports and queries quickly during handover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 this protocol change?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hlinkClick r:id="rId3"/>
              </a:rPr>
              <a:t>Timer Tuning -2 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924800" cy="5105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[Query Interval] </a:t>
            </a:r>
          </a:p>
          <a:p>
            <a:pPr lvl="1" eaLnBrk="1" hangingPunct="1"/>
            <a:r>
              <a:rPr lang="en-US" sz="2400" dirty="0" smtClean="0"/>
              <a:t>125 seconds explicit tracking &amp; </a:t>
            </a:r>
            <a:r>
              <a:rPr lang="en-US" sz="2400" dirty="0" err="1" smtClean="0"/>
              <a:t>unicast</a:t>
            </a:r>
            <a:r>
              <a:rPr lang="en-US" sz="2400" dirty="0" smtClean="0"/>
              <a:t> General Query</a:t>
            </a:r>
          </a:p>
          <a:p>
            <a:pPr lvl="1" eaLnBrk="1" hangingPunct="1"/>
            <a:r>
              <a:rPr lang="en-US" sz="2400" dirty="0" smtClean="0"/>
              <a:t>180 seconds explicit tracking &amp; multicast General Query</a:t>
            </a:r>
          </a:p>
          <a:p>
            <a:pPr eaLnBrk="1" hangingPunct="1"/>
            <a:r>
              <a:rPr lang="en-US" sz="2800" dirty="0" smtClean="0"/>
              <a:t>[Query Response Interval]</a:t>
            </a:r>
          </a:p>
          <a:p>
            <a:pPr lvl="1" eaLnBrk="1" hangingPunct="1"/>
            <a:r>
              <a:rPr lang="en-US" sz="2400" dirty="0" smtClean="0"/>
              <a:t>5 seconds explicit tracking &amp; </a:t>
            </a:r>
            <a:r>
              <a:rPr lang="en-US" sz="2400" dirty="0" err="1" smtClean="0"/>
              <a:t>unicast</a:t>
            </a:r>
            <a:r>
              <a:rPr lang="en-US" sz="2400" dirty="0" smtClean="0"/>
              <a:t> General Query</a:t>
            </a:r>
          </a:p>
          <a:p>
            <a:pPr lvl="1" eaLnBrk="1" hangingPunct="1"/>
            <a:r>
              <a:rPr lang="en-US" sz="2400" dirty="0" smtClean="0"/>
              <a:t>10 seconds explicit tracking &amp; multicast General Query</a:t>
            </a:r>
          </a:p>
          <a:p>
            <a:pPr eaLnBrk="1" hangingPunct="1"/>
            <a:r>
              <a:rPr lang="en-US" sz="2800" dirty="0" smtClean="0"/>
              <a:t>[Robustness Variable]  2</a:t>
            </a:r>
          </a:p>
          <a:p>
            <a:pPr eaLnBrk="1" hangingPunct="1"/>
            <a:r>
              <a:rPr lang="en-US" sz="2800" dirty="0" smtClean="0"/>
              <a:t>[Startup Query Interval] 1 second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562161-1803-42CB-AF08-8A3FF3448DA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hlinkClick r:id="rId3"/>
              </a:rPr>
              <a:t>Timer Tuning -2 </a:t>
            </a:r>
            <a:endParaRPr lang="en-US" sz="4000" dirty="0" smtClean="0"/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562161-1803-42CB-AF08-8A3FF3448D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6019800"/>
            <a:ext cx="8229600" cy="381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ja-JP" dirty="0" smtClean="0"/>
              <a:t>(*) With </a:t>
            </a:r>
            <a:r>
              <a:rPr lang="en-US" altLang="ja-JP" dirty="0" err="1" smtClean="0"/>
              <a:t>Unicast</a:t>
            </a:r>
            <a:r>
              <a:rPr lang="en-US" altLang="ja-JP" dirty="0" smtClean="0"/>
              <a:t> General Query</a:t>
            </a:r>
            <a:endParaRPr lang="ja-JP" altLang="en-US" dirty="0"/>
          </a:p>
        </p:txBody>
      </p:sp>
      <p:graphicFrame>
        <p:nvGraphicFramePr>
          <p:cNvPr id="6" name="コンテンツ プレースホルダ 6"/>
          <p:cNvGraphicFramePr>
            <a:graphicFrameLocks/>
          </p:cNvGraphicFramePr>
          <p:nvPr/>
        </p:nvGraphicFramePr>
        <p:xfrm>
          <a:off x="457200" y="1615267"/>
          <a:ext cx="8305800" cy="425213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345429"/>
                <a:gridCol w="1166767"/>
                <a:gridCol w="1669685"/>
                <a:gridCol w="1327701"/>
                <a:gridCol w="1307584"/>
                <a:gridCol w="1488634"/>
              </a:tblGrid>
              <a:tr h="1026516"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Query Interval</a:t>
                      </a:r>
                      <a:endParaRPr kumimoji="1" lang="ja-JP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Query Resp. Interval</a:t>
                      </a:r>
                      <a:endParaRPr kumimoji="1" lang="ja-JP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Rob. Var.</a:t>
                      </a:r>
                      <a:endParaRPr kumimoji="1" lang="ja-JP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LMQC/LLQC</a:t>
                      </a:r>
                      <a:endParaRPr kumimoji="1" lang="ja-JP" altLang="en-US" dirty="0"/>
                    </a:p>
                  </a:txBody>
                  <a:tcPr anchor="ctr" anchorCtr="1"/>
                </a:tc>
              </a:tr>
              <a:tr h="638616"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Default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Rob. Var.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675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WiFi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Light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125(*)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 smtClean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4675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WiFi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Heavy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150(*)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4675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WiMAX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Light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4675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WiMAX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Heavy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 anchor="ctr" anchorCt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Timer Tuning -3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Do we need measurements to verify the gains from these settings?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Is there consensus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Make draft-wu-multimob-igmp-mld-tuning-03 a WG draft?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33E65-5DD2-43BA-B037-ED0A5BBC52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491</Words>
  <Application>Microsoft Office PowerPoint</Application>
  <PresentationFormat>On-screen Show (4:3)</PresentationFormat>
  <Paragraphs>124</Paragraphs>
  <Slides>12</Slides>
  <Notes>12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Charter Item on  IGMP/MLD Tuning</vt:lpstr>
      <vt:lpstr>IGMP/MLD tuning milestone</vt:lpstr>
      <vt:lpstr>“Behavior Tuning” </vt:lpstr>
      <vt:lpstr>“Behavior Tuning” -2</vt:lpstr>
      <vt:lpstr>Timer Tuning </vt:lpstr>
      <vt:lpstr>Timer Tuning -2 </vt:lpstr>
      <vt:lpstr>Timer Tuning -2 </vt:lpstr>
      <vt:lpstr>Timer Tuning -3 </vt:lpstr>
      <vt:lpstr>Next Steps</vt:lpstr>
      <vt:lpstr>Next Steps</vt:lpstr>
      <vt:lpstr>Next Steps</vt:lpstr>
      <vt:lpstr>Next Steps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Thoughts on PIM over Reliable Transport</dc:title>
  <dc:creator>Cisco Systems, Inc.</dc:creator>
  <cp:lastModifiedBy>SarikayaBehcet 73654</cp:lastModifiedBy>
  <cp:revision>80</cp:revision>
  <dcterms:created xsi:type="dcterms:W3CDTF">2010-11-08T15:32:41Z</dcterms:created>
  <dcterms:modified xsi:type="dcterms:W3CDTF">2010-11-09T00:28:11Z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1289262179</vt:lpwstr>
  </property>
</Properties>
</file>