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23B71F-913D-4909-A500-A23AFA470C73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F3A2349-D172-4E16-904B-BC0EDBE66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3BC89D-86EE-42FC-AE66-A59C7F61BB1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479103-BD6E-4506-8B9F-749B01F2AE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91453C-B312-484B-A215-7E6B006E829B}" type="slidenum">
              <a:rPr lang="en-US" sz="1200">
                <a:latin typeface="Calibri" pitchFamily="34" charset="0"/>
              </a:rPr>
              <a:pPr algn="r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ADDF8-EAA8-4AC3-BB3F-2A8EE395E6F2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E5AB9-A476-4F3D-84EF-437CA5769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F6EB8-45E2-4CDE-B7D1-5D42712398D7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AFC53-F5BE-499D-ADCB-0B1171D6A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863F0-BF19-4672-9E14-C8D3EE92F86B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A7F50-60E0-40B3-B8EC-960D2B0F7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C162D-56AE-4457-BC65-1A571860C08E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F1191-FFCA-4454-AEC8-12917228C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3A2B-AC76-42B2-99B5-D7059B90EAAD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8D676-3633-4D9F-B88A-7FA29DF6D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498DE-B194-4EC6-8167-53B9150970F2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2323-A6C1-4BB5-AF84-F22536320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3AA32-72F2-4DCF-B20F-47BBE692115E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3943E-94CD-4E7E-9EE2-FB52BA34A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A3CF9-CF59-423B-84FD-74503BDF5D19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7A8-B9E6-4875-A0D7-2A3270D0E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0C7E8-8962-47BE-AEC7-BA0C312C3497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75035-404C-43C7-8DE7-0AA08E8FC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4215-4C6B-4E0C-B5CE-483EA1EFED71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AE933-C62D-4E04-8F73-3E4CC36B1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0F086-75EB-4E8F-B0E1-25CFF3A735B7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C1CE3-D8D7-4BDA-8D61-AB0A4890C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F81100-CBC5-4945-B3B3-47D56DCE861F}" type="datetime1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E61618-5E40-4505-8B27-AE9EAA595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47850"/>
          </a:xfrm>
        </p:spPr>
        <p:txBody>
          <a:bodyPr/>
          <a:lstStyle/>
          <a:p>
            <a:pPr eaLnBrk="1" hangingPunct="1"/>
            <a:r>
              <a:rPr lang="en-US" dirty="0" smtClean="0"/>
              <a:t>Problem Descriptions</a:t>
            </a:r>
            <a:br>
              <a:rPr lang="en-US" dirty="0" smtClean="0"/>
            </a:b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Rechartering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IETF 79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Chairs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C82DD-C71C-40BE-B970-21A9FA06BA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MLD/IGMP Protocol </a:t>
            </a:r>
            <a:r>
              <a:rPr lang="en-US" altLang="ja-JP" dirty="0" smtClean="0"/>
              <a:t>Extensions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3000" dirty="0" smtClean="0"/>
              <a:t>New or updated draft-asaeda-multimob-igmp-mld-mobility-extensions-04.txt</a:t>
            </a:r>
            <a:endParaRPr lang="en-US" altLang="ja-JP" sz="3000" dirty="0" smtClean="0"/>
          </a:p>
          <a:p>
            <a:pPr>
              <a:lnSpc>
                <a:spcPct val="80000"/>
              </a:lnSpc>
            </a:pPr>
            <a:r>
              <a:rPr lang="en-US" altLang="ja-JP" sz="3000" dirty="0" smtClean="0"/>
              <a:t>Approaches</a:t>
            </a:r>
          </a:p>
          <a:p>
            <a:pPr lvl="1">
              <a:lnSpc>
                <a:spcPct val="80000"/>
              </a:lnSpc>
            </a:pPr>
            <a:r>
              <a:rPr lang="en-US" altLang="ja-JP" sz="2600" dirty="0" smtClean="0"/>
              <a:t>For smooth handover: Host-side protocol extensions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/>
              <a:t>IGMP/MLD Notification operation</a:t>
            </a:r>
          </a:p>
          <a:p>
            <a:pPr lvl="3">
              <a:lnSpc>
                <a:spcPct val="80000"/>
              </a:lnSpc>
            </a:pPr>
            <a:r>
              <a:rPr lang="en-US" altLang="ja-JP" sz="1900" dirty="0" smtClean="0"/>
              <a:t>MN explicitly notifies current-state report without solicitation (i.e. without waiting general query)</a:t>
            </a:r>
          </a:p>
          <a:p>
            <a:pPr lvl="2">
              <a:lnSpc>
                <a:spcPct val="80000"/>
              </a:lnSpc>
            </a:pPr>
            <a:r>
              <a:rPr lang="en-US" altLang="ja-JP" sz="2200" dirty="0" smtClean="0"/>
              <a:t>IGMP/MLD Hold and Release operations</a:t>
            </a:r>
          </a:p>
          <a:p>
            <a:pPr lvl="3">
              <a:lnSpc>
                <a:spcPct val="80000"/>
              </a:lnSpc>
            </a:pPr>
            <a:r>
              <a:rPr lang="en-US" altLang="ja-JP" sz="1900" dirty="0" smtClean="0"/>
              <a:t>MN asks to keep MN’s membership state to its upstream router during its handover, and release after its handover</a:t>
            </a:r>
          </a:p>
          <a:p>
            <a:pPr lvl="1">
              <a:lnSpc>
                <a:spcPct val="80000"/>
              </a:lnSpc>
            </a:pPr>
            <a:r>
              <a:rPr lang="en-US" altLang="ja-JP" sz="2600" dirty="0" smtClean="0"/>
              <a:t>No interoperability problem exists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3"/>
          <p:cNvSpPr>
            <a:spLocks noGrp="1"/>
          </p:cNvSpPr>
          <p:nvPr>
            <p:ph type="title" idx="4294967295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r>
              <a:rPr lang="en-US" altLang="zh-CN" smtClean="0"/>
              <a:t>Requirement draft</a:t>
            </a:r>
            <a:endParaRPr lang="zh-CN" altLang="en-US" smtClean="0"/>
          </a:p>
        </p:txBody>
      </p:sp>
      <p:sp>
        <p:nvSpPr>
          <p:cNvPr id="16387" name="内容占位符 4"/>
          <p:cNvSpPr>
            <a:spLocks noGrp="1"/>
          </p:cNvSpPr>
          <p:nvPr>
            <p:ph idx="4294967295"/>
          </p:nvPr>
        </p:nvSpPr>
        <p:spPr>
          <a:xfrm>
            <a:off x="214282" y="1285875"/>
            <a:ext cx="8643998" cy="4840288"/>
          </a:xfrm>
        </p:spPr>
        <p:txBody>
          <a:bodyPr/>
          <a:lstStyle/>
          <a:p>
            <a:r>
              <a:rPr lang="en-US" sz="2000" dirty="0" smtClean="0"/>
              <a:t>New or updated requirements draft deng-multimob-pmip6-requirements-03 </a:t>
            </a:r>
            <a:endParaRPr lang="en-US" sz="2000" dirty="0" smtClean="0"/>
          </a:p>
          <a:p>
            <a:r>
              <a:rPr lang="en-US" sz="2000" dirty="0" smtClean="0"/>
              <a:t>S</a:t>
            </a:r>
            <a:r>
              <a:rPr lang="en-US" sz="2000" dirty="0" smtClean="0"/>
              <a:t>hould </a:t>
            </a:r>
            <a:r>
              <a:rPr lang="en-US" sz="2000" dirty="0" smtClean="0"/>
              <a:t>focus on issues for re-chartering</a:t>
            </a:r>
          </a:p>
          <a:p>
            <a:pPr lvl="1"/>
            <a:r>
              <a:rPr lang="en-US" sz="2000" dirty="0" smtClean="0"/>
              <a:t>Conservation of (radio and backhaul) network resources</a:t>
            </a:r>
          </a:p>
          <a:p>
            <a:pPr lvl="2"/>
            <a:r>
              <a:rPr lang="en-US" sz="2000" dirty="0" smtClean="0"/>
              <a:t>E.g. in terms of tunnel convergence, direct (local) routing option, dedicated multicast LMA option </a:t>
            </a:r>
          </a:p>
          <a:p>
            <a:pPr lvl="1"/>
            <a:r>
              <a:rPr lang="en-US" sz="2000" dirty="0" smtClean="0"/>
              <a:t>Service performance optimization (low delay/no loss in addition to </a:t>
            </a:r>
            <a:r>
              <a:rPr lang="en-US" sz="2000" dirty="0" err="1" smtClean="0"/>
              <a:t>unicast</a:t>
            </a:r>
            <a:r>
              <a:rPr lang="en-US" sz="2000" dirty="0" smtClean="0"/>
              <a:t>)</a:t>
            </a:r>
          </a:p>
          <a:p>
            <a:pPr lvl="2"/>
            <a:r>
              <a:rPr lang="en-US" sz="2000" dirty="0" smtClean="0"/>
              <a:t>E.g. in terms of handover optimizations, including context transfer options, …</a:t>
            </a:r>
          </a:p>
          <a:p>
            <a:r>
              <a:rPr lang="en-US" sz="2000" dirty="0" smtClean="0"/>
              <a:t>Set of ‘agreed on’ requirements to design/evaluate proposed approaches for extensions/modification  </a:t>
            </a:r>
          </a:p>
          <a:p>
            <a:pPr lvl="1"/>
            <a:r>
              <a:rPr lang="en-US" sz="2000" dirty="0" err="1" smtClean="0"/>
              <a:t>Multimob</a:t>
            </a:r>
            <a:r>
              <a:rPr lang="en-US" sz="2000" dirty="0" smtClean="0"/>
              <a:t> base protocol(s)</a:t>
            </a:r>
          </a:p>
          <a:p>
            <a:pPr lvl="1"/>
            <a:r>
              <a:rPr lang="en-US" sz="2000" dirty="0" smtClean="0"/>
              <a:t>Adaption of PMIPv6 as referred to in </a:t>
            </a:r>
            <a:r>
              <a:rPr lang="en-US" sz="2000" dirty="0" err="1" smtClean="0"/>
              <a:t>Multimob</a:t>
            </a:r>
            <a:r>
              <a:rPr lang="en-US" sz="2000" dirty="0" smtClean="0"/>
              <a:t> base protocol</a:t>
            </a:r>
          </a:p>
          <a:p>
            <a:pPr lvl="1"/>
            <a:r>
              <a:rPr lang="en-US" sz="2000" dirty="0" smtClean="0"/>
              <a:t>IGMP/MLD </a:t>
            </a:r>
            <a:r>
              <a:rPr lang="en-US" sz="2000" dirty="0" smtClean="0"/>
              <a:t>extension</a:t>
            </a:r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168</Words>
  <Application>Microsoft Office PowerPoint</Application>
  <PresentationFormat>On-screen Show (4:3)</PresentationFormat>
  <Paragraphs>27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SimSun</vt:lpstr>
      <vt:lpstr>ＭＳ Ｐゴシック</vt:lpstr>
      <vt:lpstr>Tahoma</vt:lpstr>
      <vt:lpstr>Wingdings</vt:lpstr>
      <vt:lpstr>Arial Unicode MS</vt:lpstr>
      <vt:lpstr>华文新魏</vt:lpstr>
      <vt:lpstr>Office Theme</vt:lpstr>
      <vt:lpstr>Problem Descriptions for  Rechartering </vt:lpstr>
      <vt:lpstr>MLD/IGMP Protocol Extensions</vt:lpstr>
      <vt:lpstr>Requirement draft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Descriptions</dc:title>
  <dc:creator>SarikayaBehcet 73654</dc:creator>
  <cp:lastModifiedBy>SarikayaBehcet 73654</cp:lastModifiedBy>
  <cp:revision>9</cp:revision>
  <dcterms:created xsi:type="dcterms:W3CDTF">2010-07-27T07:29:52Z</dcterms:created>
  <dcterms:modified xsi:type="dcterms:W3CDTF">2010-10-26T21:20:29Z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1288107352</vt:lpwstr>
  </property>
</Properties>
</file>