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84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5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5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2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9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47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5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7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1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9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3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8AB10-3AAB-1D46-814E-6DE8E48E6237}" type="datetimeFigureOut">
              <a:rPr lang="en-US" smtClean="0"/>
              <a:t>3/31/11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850F4-8E56-7B44-BD77-6199CC09A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CODEC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IETF 80</a:t>
            </a:r>
          </a:p>
          <a:p>
            <a:r>
              <a:rPr lang="en-US" dirty="0" smtClean="0"/>
              <a:t>Prague, Czech Republic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25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Hoene-5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to add requirement for “audio forensics” – ability of encoder to turn off DTX in emergency situations</a:t>
            </a:r>
          </a:p>
          <a:p>
            <a:r>
              <a:rPr lang="en-US" dirty="0" smtClean="0"/>
              <a:t>Editor proposal:</a:t>
            </a:r>
          </a:p>
          <a:p>
            <a:pPr lvl="1"/>
            <a:r>
              <a:rPr lang="en-US" dirty="0" smtClean="0"/>
              <a:t>Accept requirement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76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Chairs View:</a:t>
            </a:r>
          </a:p>
          <a:p>
            <a:pPr lvl="1"/>
            <a:r>
              <a:rPr lang="en-US" dirty="0" smtClean="0"/>
              <a:t>We need to agree on a set of test results we will provide to IESG to help them make a decision</a:t>
            </a:r>
          </a:p>
          <a:p>
            <a:pPr lvl="1"/>
            <a:r>
              <a:rPr lang="en-US" dirty="0" smtClean="0"/>
              <a:t>If no one is willing to do the testing we cannot provide it</a:t>
            </a:r>
          </a:p>
          <a:p>
            <a:pPr lvl="1"/>
            <a:r>
              <a:rPr lang="en-US" dirty="0" smtClean="0"/>
              <a:t>We will – right now – document a list of the tests we will do, who will do it, by when, in a slide, and that will constitute the test plan we will execute</a:t>
            </a:r>
          </a:p>
        </p:txBody>
      </p:sp>
    </p:spTree>
    <p:extLst>
      <p:ext uri="{BB962C8B-B14F-4D97-AF65-F5344CB8AC3E}">
        <p14:creationId xmlns:p14="http://schemas.microsoft.com/office/powerpoint/2010/main" val="1855128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Plan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95586"/>
              </p:ext>
            </p:extLst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71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Agenda Bash – 2min [Chairs]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  - 2min [Chairs]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Liaison Update – 5min [Paul Coverdale]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IPR Update – 5min [</a:t>
            </a:r>
            <a:r>
              <a:rPr lang="en-US" smtClean="0"/>
              <a:t>Stephan Wenger]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Requirements – 10min [Jean-Marc]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Opus Update – 30min [</a:t>
            </a:r>
            <a:r>
              <a:rPr lang="en-US" dirty="0" err="1" smtClean="0"/>
              <a:t>Koen</a:t>
            </a:r>
            <a:r>
              <a:rPr lang="en-US" dirty="0" smtClean="0"/>
              <a:t>, Jean-Marc]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Testing Results - 30min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Jean-Marc (Broadcom results)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Tim </a:t>
            </a:r>
            <a:r>
              <a:rPr lang="en-US" dirty="0" err="1" smtClean="0"/>
              <a:t>Terriberry</a:t>
            </a:r>
            <a:r>
              <a:rPr lang="en-US" dirty="0" smtClean="0"/>
              <a:t> (</a:t>
            </a:r>
            <a:r>
              <a:rPr lang="en-US" dirty="0" err="1" smtClean="0"/>
              <a:t>HydrogenAudio</a:t>
            </a:r>
            <a:r>
              <a:rPr lang="en-US" dirty="0" smtClean="0"/>
              <a:t> results)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Jan </a:t>
            </a:r>
            <a:r>
              <a:rPr lang="en-US" dirty="0" err="1" smtClean="0"/>
              <a:t>Skogland</a:t>
            </a:r>
            <a:r>
              <a:rPr lang="en-US" dirty="0" smtClean="0"/>
              <a:t> (3 Google tests)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Greg Maxwell (Objective results)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 smtClean="0"/>
              <a:t>Koen</a:t>
            </a:r>
            <a:r>
              <a:rPr lang="en-US" dirty="0" smtClean="0"/>
              <a:t> </a:t>
            </a:r>
            <a:r>
              <a:rPr lang="en-US" dirty="0" err="1" smtClean="0"/>
              <a:t>Vos</a:t>
            </a:r>
            <a:r>
              <a:rPr lang="en-US" dirty="0" smtClean="0"/>
              <a:t> (Skype results)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Guidelines Discussion – 30min [Chairs] </a:t>
            </a:r>
          </a:p>
        </p:txBody>
      </p:sp>
    </p:spTree>
    <p:extLst>
      <p:ext uri="{BB962C8B-B14F-4D97-AF65-F5344CB8AC3E}">
        <p14:creationId xmlns:p14="http://schemas.microsoft.com/office/powerpoint/2010/main" val="235579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Well and IPR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Note Well: everything you say/write here is a Contribution and </a:t>
            </a:r>
            <a:r>
              <a:rPr lang="en-US" dirty="0" smtClean="0"/>
              <a:t>under BCP </a:t>
            </a:r>
            <a:r>
              <a:rPr lang="en-US" dirty="0"/>
              <a:t>78 and BCP 79</a:t>
            </a:r>
          </a:p>
          <a:p>
            <a:r>
              <a:rPr lang="en-US" dirty="0" smtClean="0"/>
              <a:t>BCP </a:t>
            </a:r>
            <a:r>
              <a:rPr lang="en-US" dirty="0"/>
              <a:t>79: Whenever you make a Contribution you MUST </a:t>
            </a:r>
            <a:r>
              <a:rPr lang="en-US" i="1" dirty="0"/>
              <a:t>timely </a:t>
            </a:r>
            <a:r>
              <a:rPr lang="en-US" i="1" dirty="0" smtClean="0"/>
              <a:t>disclose </a:t>
            </a:r>
            <a:r>
              <a:rPr lang="en-US" dirty="0" smtClean="0"/>
              <a:t>patents </a:t>
            </a:r>
            <a:r>
              <a:rPr lang="en-US" dirty="0"/>
              <a:t>you are reasonable and personally aware of (w/ patent </a:t>
            </a:r>
            <a:r>
              <a:rPr lang="en-US" dirty="0" smtClean="0"/>
              <a:t>#)</a:t>
            </a:r>
          </a:p>
          <a:p>
            <a:r>
              <a:rPr lang="en-US" dirty="0" smtClean="0"/>
              <a:t>Timeliness</a:t>
            </a:r>
            <a:r>
              <a:rPr lang="en-US" dirty="0"/>
              <a:t>: one month is timely, three months may not be timely, </a:t>
            </a:r>
            <a:r>
              <a:rPr lang="en-US" dirty="0" smtClean="0"/>
              <a:t>post facto </a:t>
            </a:r>
            <a:r>
              <a:rPr lang="en-US" dirty="0"/>
              <a:t>is not timely (note: BCP 79 does not define </a:t>
            </a:r>
            <a:r>
              <a:rPr lang="en-US" dirty="0" smtClean="0"/>
              <a:t>timelines)</a:t>
            </a:r>
          </a:p>
          <a:p>
            <a:r>
              <a:rPr lang="en-US" dirty="0" smtClean="0"/>
              <a:t>IETF </a:t>
            </a:r>
            <a:r>
              <a:rPr lang="en-US" dirty="0"/>
              <a:t>and WG do not take position on scope or validity of </a:t>
            </a:r>
            <a:r>
              <a:rPr lang="en-US" dirty="0" smtClean="0"/>
              <a:t>patent claims</a:t>
            </a:r>
            <a:r>
              <a:rPr lang="en-US" dirty="0"/>
              <a:t>, nor commercial terms under which patent claims may </a:t>
            </a:r>
            <a:r>
              <a:rPr lang="en-US" dirty="0" smtClean="0"/>
              <a:t>be available.</a:t>
            </a:r>
          </a:p>
          <a:p>
            <a:r>
              <a:rPr lang="en-US" dirty="0" smtClean="0"/>
              <a:t>Individuals </a:t>
            </a:r>
            <a:r>
              <a:rPr lang="en-US" dirty="0"/>
              <a:t>working in the IETF may do so, but must never infer </a:t>
            </a:r>
            <a:r>
              <a:rPr lang="en-US" dirty="0" smtClean="0"/>
              <a:t>that their </a:t>
            </a:r>
            <a:r>
              <a:rPr lang="en-US" dirty="0"/>
              <a:t>position be a WG/IETF position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75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Michael!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Michael </a:t>
            </a:r>
            <a:r>
              <a:rPr lang="en-US" dirty="0" err="1" smtClean="0"/>
              <a:t>Knappe</a:t>
            </a:r>
            <a:r>
              <a:rPr lang="en-US" dirty="0" smtClean="0"/>
              <a:t> stepping down as codec co-chair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93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</a:t>
            </a:r>
            <a:r>
              <a:rPr lang="en-US" dirty="0" err="1" smtClean="0"/>
              <a:t>ietf</a:t>
            </a:r>
            <a:r>
              <a:rPr lang="en-US" dirty="0" smtClean="0"/>
              <a:t>-codec-requirements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3-week WGLC issued Jan 23, 2011</a:t>
            </a:r>
          </a:p>
          <a:p>
            <a:r>
              <a:rPr lang="en-US" dirty="0" smtClean="0"/>
              <a:t>Subsequent debate about RFC2119 requirements language </a:t>
            </a:r>
          </a:p>
          <a:p>
            <a:pPr lvl="1"/>
            <a:r>
              <a:rPr lang="en-US" dirty="0" smtClean="0"/>
              <a:t>IETF has no clear guidance for requirements document – WG choice</a:t>
            </a:r>
          </a:p>
          <a:p>
            <a:pPr lvl="1"/>
            <a:r>
              <a:rPr lang="en-US" dirty="0" smtClean="0"/>
              <a:t>Current document does not use RFC2119 language, OK based on list discussion</a:t>
            </a:r>
          </a:p>
          <a:p>
            <a:r>
              <a:rPr lang="en-US" dirty="0" smtClean="0"/>
              <a:t>Recent comments from Christian </a:t>
            </a:r>
            <a:r>
              <a:rPr lang="en-US" dirty="0" err="1" smtClean="0"/>
              <a:t>Hoene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471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Hoene-1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PTT as a requirement</a:t>
            </a:r>
          </a:p>
          <a:p>
            <a:pPr lvl="1"/>
            <a:r>
              <a:rPr lang="en-US" dirty="0" smtClean="0"/>
              <a:t>Mentioned in a tracker comment but no input from group in list discussion</a:t>
            </a:r>
          </a:p>
          <a:p>
            <a:pPr lvl="1"/>
            <a:r>
              <a:rPr lang="en-US" dirty="0" smtClean="0"/>
              <a:t>Requirement is met by Opus</a:t>
            </a:r>
          </a:p>
          <a:p>
            <a:r>
              <a:rPr lang="en-US" dirty="0" smtClean="0"/>
              <a:t>Proposal: </a:t>
            </a:r>
          </a:p>
          <a:p>
            <a:pPr lvl="1"/>
            <a:r>
              <a:rPr lang="en-US" dirty="0" smtClean="0"/>
              <a:t>Accept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09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Hoene-2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Proposed change in set of reference codecs we should beat</a:t>
            </a:r>
          </a:p>
          <a:p>
            <a:pPr lvl="1"/>
            <a:r>
              <a:rPr lang="en-US" dirty="0" smtClean="0"/>
              <a:t>Narrowband:</a:t>
            </a:r>
          </a:p>
          <a:p>
            <a:pPr lvl="2"/>
            <a:r>
              <a:rPr lang="en-US" dirty="0" smtClean="0"/>
              <a:t>Add: AMR</a:t>
            </a:r>
          </a:p>
          <a:p>
            <a:pPr lvl="2"/>
            <a:r>
              <a:rPr lang="en-US" dirty="0" smtClean="0"/>
              <a:t>Remove: </a:t>
            </a:r>
            <a:r>
              <a:rPr lang="en-US" dirty="0" err="1" smtClean="0"/>
              <a:t>Speex</a:t>
            </a:r>
            <a:r>
              <a:rPr lang="en-US" dirty="0" smtClean="0"/>
              <a:t>, </a:t>
            </a:r>
            <a:r>
              <a:rPr lang="en-US" dirty="0" err="1" smtClean="0"/>
              <a:t>iLBD</a:t>
            </a:r>
            <a:endParaRPr lang="en-US" dirty="0" smtClean="0"/>
          </a:p>
          <a:p>
            <a:pPr lvl="2"/>
            <a:r>
              <a:rPr lang="en-US" dirty="0" smtClean="0"/>
              <a:t>Keep: GSM-FR</a:t>
            </a:r>
          </a:p>
          <a:p>
            <a:pPr lvl="1"/>
            <a:r>
              <a:rPr lang="en-US" dirty="0" smtClean="0"/>
              <a:t>Wideband</a:t>
            </a:r>
          </a:p>
          <a:p>
            <a:pPr lvl="2"/>
            <a:r>
              <a:rPr lang="en-US" dirty="0" smtClean="0"/>
              <a:t>Add: AMR-WB</a:t>
            </a:r>
          </a:p>
          <a:p>
            <a:pPr lvl="2"/>
            <a:r>
              <a:rPr lang="en-US" dirty="0" smtClean="0"/>
              <a:t>Remove: G.722, </a:t>
            </a:r>
            <a:r>
              <a:rPr lang="en-US" dirty="0" err="1" smtClean="0"/>
              <a:t>Speex</a:t>
            </a:r>
            <a:r>
              <a:rPr lang="en-US" dirty="0" smtClean="0"/>
              <a:t> (WB)</a:t>
            </a:r>
          </a:p>
          <a:p>
            <a:pPr lvl="2"/>
            <a:r>
              <a:rPr lang="en-US" dirty="0" smtClean="0"/>
              <a:t>Keep: G.722.1</a:t>
            </a:r>
          </a:p>
          <a:p>
            <a:pPr lvl="1"/>
            <a:r>
              <a:rPr lang="en-US" dirty="0" smtClean="0"/>
              <a:t>SWB:</a:t>
            </a:r>
          </a:p>
          <a:p>
            <a:pPr lvl="2"/>
            <a:r>
              <a:rPr lang="en-US" dirty="0" smtClean="0"/>
              <a:t>Add: AAC-LD</a:t>
            </a:r>
          </a:p>
          <a:p>
            <a:pPr lvl="2"/>
            <a:r>
              <a:rPr lang="en-US" dirty="0" smtClean="0"/>
              <a:t>Remove: </a:t>
            </a:r>
            <a:r>
              <a:rPr lang="en-US" dirty="0" err="1" smtClean="0"/>
              <a:t>Speex</a:t>
            </a:r>
            <a:r>
              <a:rPr lang="en-US" dirty="0" smtClean="0"/>
              <a:t> (UWB)</a:t>
            </a:r>
          </a:p>
          <a:p>
            <a:pPr lvl="2"/>
            <a:r>
              <a:rPr lang="en-US" dirty="0" smtClean="0"/>
              <a:t>Keep: G.722.1C</a:t>
            </a:r>
          </a:p>
          <a:p>
            <a:pPr lvl="1"/>
            <a:r>
              <a:rPr lang="en-US" dirty="0" smtClean="0"/>
              <a:t>Add </a:t>
            </a:r>
            <a:r>
              <a:rPr lang="en-US" dirty="0" err="1" smtClean="0"/>
              <a:t>Fullband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MP3 LAME, G.719</a:t>
            </a:r>
          </a:p>
          <a:p>
            <a:r>
              <a:rPr lang="en-US" dirty="0" smtClean="0"/>
              <a:t>Editor proposal: Do not accept change. Been no discussion.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8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Hoene-3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Section 4.4 lists computational requirements for the codec, including the ability to determine voice signal energy cheaply for mixers</a:t>
            </a:r>
          </a:p>
          <a:p>
            <a:r>
              <a:rPr lang="en-US" dirty="0" smtClean="0"/>
              <a:t>Christian’s comment: is this is a measureable set of requirements</a:t>
            </a:r>
          </a:p>
          <a:p>
            <a:r>
              <a:rPr lang="en-US" dirty="0" smtClean="0"/>
              <a:t>Editors proposal: </a:t>
            </a:r>
          </a:p>
          <a:p>
            <a:pPr lvl="1"/>
            <a:r>
              <a:rPr lang="en-US" dirty="0" smtClean="0"/>
              <a:t>These are reasonable requirements</a:t>
            </a:r>
          </a:p>
          <a:p>
            <a:pPr lvl="1"/>
            <a:r>
              <a:rPr lang="en-US" dirty="0" smtClean="0"/>
              <a:t>It is not necessary that every requirement be measureable by quantitative analysis – qualitative analysis is OK, as it is here for some of this (e.g., determining voice signaling energy)</a:t>
            </a:r>
          </a:p>
          <a:p>
            <a:pPr lvl="1"/>
            <a:r>
              <a:rPr lang="en-US" dirty="0" smtClean="0"/>
              <a:t>Recommendation: reject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091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Hoene-4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33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Add requirement for decoder side PLC</a:t>
            </a:r>
          </a:p>
          <a:p>
            <a:pPr lvl="1"/>
            <a:r>
              <a:rPr lang="en-US" dirty="0" smtClean="0"/>
              <a:t>And require that </a:t>
            </a:r>
            <a:r>
              <a:rPr lang="en-US" dirty="0" err="1" smtClean="0"/>
              <a:t>implementors</a:t>
            </a:r>
            <a:r>
              <a:rPr lang="en-US" dirty="0" smtClean="0"/>
              <a:t> cannot remove PLC from their implementations</a:t>
            </a:r>
          </a:p>
          <a:p>
            <a:r>
              <a:rPr lang="en-US" dirty="0" smtClean="0"/>
              <a:t>Editor commentary:</a:t>
            </a:r>
          </a:p>
          <a:p>
            <a:pPr lvl="1"/>
            <a:r>
              <a:rPr lang="en-US" dirty="0" smtClean="0"/>
              <a:t>Agree it is a reasonable requirement that the reference implementation include a PLC</a:t>
            </a:r>
          </a:p>
          <a:p>
            <a:pPr lvl="1"/>
            <a:r>
              <a:rPr lang="en-US" dirty="0" smtClean="0"/>
              <a:t>Disagree that, if PLC is not a MTI part of the decoder, that the spec require PLC to be present</a:t>
            </a:r>
          </a:p>
          <a:p>
            <a:pPr lvl="1"/>
            <a:r>
              <a:rPr lang="en-US" dirty="0" smtClean="0"/>
              <a:t>Disagree that a requirements document for the codec is the right place for </a:t>
            </a:r>
            <a:r>
              <a:rPr lang="en-US" dirty="0" err="1" smtClean="0"/>
              <a:t>implementor</a:t>
            </a:r>
            <a:r>
              <a:rPr lang="en-US" dirty="0" smtClean="0"/>
              <a:t> guidelines</a:t>
            </a:r>
          </a:p>
          <a:p>
            <a:r>
              <a:rPr lang="en-US" dirty="0" smtClean="0"/>
              <a:t>Proposal:</a:t>
            </a:r>
          </a:p>
          <a:p>
            <a:pPr lvl="1"/>
            <a:r>
              <a:rPr lang="en-US" dirty="0" smtClean="0"/>
              <a:t>Accept requirement for PLC in reference implementation</a:t>
            </a:r>
          </a:p>
          <a:p>
            <a:pPr lvl="1"/>
            <a:r>
              <a:rPr lang="en-US" dirty="0" smtClean="0"/>
              <a:t>Reject requirement that PLC of some sort must be present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9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691</Words>
  <Application>Microsoft Macintosh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CODEC</vt:lpstr>
      <vt:lpstr>Agenda</vt:lpstr>
      <vt:lpstr>Note Well and IPR Policy</vt:lpstr>
      <vt:lpstr>Thank you Michael!</vt:lpstr>
      <vt:lpstr>draft-ietf-codec-requirements</vt:lpstr>
      <vt:lpstr>Hoene-1</vt:lpstr>
      <vt:lpstr>Hoene-2</vt:lpstr>
      <vt:lpstr>Hoene-3</vt:lpstr>
      <vt:lpstr>Hoene-4</vt:lpstr>
      <vt:lpstr>Hoene-5</vt:lpstr>
      <vt:lpstr>Guidelines and Testing</vt:lpstr>
      <vt:lpstr>Test Plan</vt:lpstr>
    </vt:vector>
  </TitlesOfParts>
  <Company>Skype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CODEC</dc:title>
  <dc:creator>Jonathan Rosenberg</dc:creator>
  <cp:lastModifiedBy>Jonathan Rosenberg</cp:lastModifiedBy>
  <cp:revision>11</cp:revision>
  <dcterms:created xsi:type="dcterms:W3CDTF">2011-03-30T22:15:02Z</dcterms:created>
  <dcterms:modified xsi:type="dcterms:W3CDTF">2011-03-31T00:14:33Z</dcterms:modified>
</cp:coreProperties>
</file>