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61" r:id="rId2"/>
    <p:sldId id="260" r:id="rId3"/>
    <p:sldId id="276" r:id="rId4"/>
    <p:sldId id="279" r:id="rId5"/>
    <p:sldId id="258" r:id="rId6"/>
    <p:sldId id="269" r:id="rId7"/>
    <p:sldId id="273" r:id="rId8"/>
    <p:sldId id="280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7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93E7AA-BEB5-5248-8E1A-70D0088DEB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471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ヒラギノ角ゴ Pro W3" charset="-128"/>
        <a:cs typeface="ヒラギノ角ゴ Pro W3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ヒラギノ角ゴ Pro W3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6" charset="0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D39C4DB2-86A9-BF4B-ACB7-060806AF2DC2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666E55C9-17BB-8D4F-A32B-3FF10DF2AF87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DDB35B1-E5D9-9B49-B322-FB11E5A92432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53417F3-D8EC-1F46-897D-06048F591AC2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562174-E2D6-4140-80B0-50E340B980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7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B51707-AAD7-254E-8FA5-9F316804D2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80E0C-E607-664A-B825-CAD9D3BD93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12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38B4B2-240A-A34C-BCD5-F69427D97F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6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A02EE-43AA-CC4B-834D-2497708357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9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2B9D4B-3067-BE41-97E5-F9D1A65DF5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5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48B968-D704-BF4E-9BB9-896FAADE3C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1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CA464-682E-7F4C-A1C0-202F3E2BA9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36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46068D-5FEB-774E-991A-35AA3EBF10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1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87A990-8CD4-374D-A31B-EBDFE832EC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51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E9A4A4-B1BC-444A-81E0-4EB200C31F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67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5D292C-EB24-D944-801F-3424255AB1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97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4BE800-D46A-434E-9B4B-A005674C179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IETF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80</a:t>
            </a: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latin typeface="Times" charset="0"/>
                <a:ea typeface="ＭＳ Ｐゴシック" charset="0"/>
                <a:cs typeface="ＭＳ Ｐゴシック" charset="0"/>
              </a:rPr>
            </a:br>
            <a:r>
              <a:rPr lang="en-US" sz="3600" dirty="0" smtClean="0">
                <a:latin typeface="Times" charset="0"/>
                <a:ea typeface="ＭＳ Ｐゴシック" charset="0"/>
                <a:cs typeface="ＭＳ Ｐゴシック" charset="0"/>
              </a:rPr>
              <a:t>Prague, Czech Republic</a:t>
            </a:r>
            <a:r>
              <a:rPr lang="en-US" sz="3600" dirty="0">
                <a:latin typeface="Times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dirty="0">
                <a:latin typeface="Times" charset="0"/>
                <a:ea typeface="ＭＳ Ｐゴシック" charset="0"/>
                <a:cs typeface="ＭＳ Ｐゴシック" charset="0"/>
              </a:rPr>
            </a:br>
            <a:r>
              <a:rPr lang="en-US" sz="3600" dirty="0">
                <a:latin typeface="Times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dirty="0">
                <a:latin typeface="Times" charset="0"/>
                <a:ea typeface="ＭＳ Ｐゴシック" charset="0"/>
                <a:cs typeface="ＭＳ Ｐゴシック" charset="0"/>
              </a:rPr>
            </a:br>
            <a:r>
              <a:rPr lang="en-US" sz="4000" dirty="0">
                <a:latin typeface="Times" charset="0"/>
                <a:ea typeface="ＭＳ Ｐゴシック" charset="0"/>
                <a:cs typeface="ＭＳ Ｐゴシック" charset="0"/>
              </a:rPr>
              <a:t>NOC Report</a:t>
            </a:r>
            <a:endParaRPr lang="en-US" sz="3600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pPr eaLnBrk="1" hangingPunct="1"/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Morgan Sackett</a:t>
            </a:r>
          </a:p>
          <a:p>
            <a:pPr eaLnBrk="1" hangingPunct="1"/>
            <a:r>
              <a:rPr lang="en-US" sz="2000" dirty="0" err="1">
                <a:latin typeface="Times" charset="0"/>
                <a:ea typeface="ＭＳ Ｐゴシック" charset="0"/>
                <a:cs typeface="ＭＳ Ｐゴシック" charset="0"/>
              </a:rPr>
              <a:t>msackett@verilan.com</a:t>
            </a: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" charset="0"/>
                <a:ea typeface="ＭＳ Ｐゴシック" charset="0"/>
                <a:cs typeface="ＭＳ Ｐゴシック" charset="0"/>
              </a:rPr>
              <a:t>General Status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NOC is staffed by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Verilan </a:t>
            </a: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and volunteers.</a:t>
            </a:r>
          </a:p>
          <a:p>
            <a:pPr eaLnBrk="1" hangingPunct="1"/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All public areas in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the Hilton Prague have wireless.  Guest rooms also have wired access, as does the terminal room.</a:t>
            </a: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Network </a:t>
            </a: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has been very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stable, with a few minor route propagation issues.</a:t>
            </a: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" charset="0"/>
                <a:ea typeface="ＭＳ Ｐゴシック" charset="0"/>
                <a:cs typeface="ＭＳ Ｐゴシック" charset="0"/>
              </a:rPr>
              <a:t>Upstream Connectivity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924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Two 1Gb uplinks, provided by CZ.NIC (AS 25192</a:t>
            </a: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) 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and Dial Telecom </a:t>
            </a: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AS 29208</a:t>
            </a: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IPv6 native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on both circuits</a:t>
            </a: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Peak outbound traffic of 150 Mbps</a:t>
            </a: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latin typeface="Times" charset="0"/>
                <a:ea typeface="ＭＳ Ｐゴシック" charset="0"/>
                <a:cs typeface="ＭＳ Ｐゴシック" charset="0"/>
              </a:rPr>
              <a:t>Running BGP over both </a:t>
            </a: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links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" charset="0"/>
                <a:ea typeface="ＭＳ Ｐゴシック" charset="0"/>
                <a:cs typeface="ＭＳ Ｐゴシック" charset="0"/>
              </a:rPr>
              <a:t>Announcing 130.129.0.0/16 and 2001:df8::/32 from AS 290</a:t>
            </a:r>
            <a:endParaRPr lang="en-US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2743201" y="1143000"/>
            <a:ext cx="3450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dirty="0" smtClean="0"/>
              <a:t>Inbound Aggregate Traffic</a:t>
            </a:r>
            <a:endParaRPr lang="en-US" dirty="0"/>
          </a:p>
        </p:txBody>
      </p:sp>
      <p:pic>
        <p:nvPicPr>
          <p:cNvPr id="3" name="Picture 2" descr="inboundExternalTraff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133600"/>
            <a:ext cx="76581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" charset="0"/>
                <a:ea typeface="ＭＳ Ｐゴシック" charset="0"/>
                <a:cs typeface="ＭＳ Ｐゴシック" charset="0"/>
              </a:rPr>
              <a:t>Wireless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53 </a:t>
            </a:r>
            <a:r>
              <a:rPr lang="en-US" sz="2400" dirty="0">
                <a:latin typeface="Times" charset="0"/>
                <a:ea typeface="ＭＳ Ｐゴシック" charset="0"/>
                <a:cs typeface="ＭＳ Ｐゴシック" charset="0"/>
              </a:rPr>
              <a:t>802.11a/b/g/n Cisco Access Points</a:t>
            </a:r>
          </a:p>
          <a:p>
            <a:pPr eaLnBrk="1" hangingPunct="1"/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Wireless service available all areas of the Hilton Prague, guestroom access provided by hotel equipment via “</a:t>
            </a:r>
            <a:r>
              <a:rPr lang="en-US" sz="2400" dirty="0" err="1" smtClean="0">
                <a:latin typeface="Times" charset="0"/>
                <a:ea typeface="ＭＳ Ｐゴシック" charset="0"/>
                <a:cs typeface="ＭＳ Ｐゴシック" charset="0"/>
              </a:rPr>
              <a:t>hilton</a:t>
            </a:r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” SSID</a:t>
            </a:r>
          </a:p>
          <a:p>
            <a:pPr eaLnBrk="1" hangingPunct="1"/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Back to old IETF SSIDs</a:t>
            </a:r>
          </a:p>
          <a:p>
            <a:pPr eaLnBrk="1" hangingPunct="1"/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Supporting the NAT64 experiment</a:t>
            </a:r>
          </a:p>
          <a:p>
            <a:pPr eaLnBrk="1" hangingPunct="1"/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No longer running a portal, no special logins required</a:t>
            </a:r>
          </a:p>
          <a:p>
            <a:pPr eaLnBrk="1" hangingPunct="1"/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Continuing to provide </a:t>
            </a:r>
            <a:r>
              <a:rPr lang="en-US" sz="2400" dirty="0" err="1" smtClean="0">
                <a:latin typeface="Times" charset="0"/>
                <a:ea typeface="ＭＳ Ｐゴシック" charset="0"/>
                <a:cs typeface="ＭＳ Ｐゴシック" charset="0"/>
              </a:rPr>
              <a:t>eduroam</a:t>
            </a:r>
            <a:r>
              <a:rPr lang="en-US" sz="2400" dirty="0" smtClean="0">
                <a:latin typeface="Times" charset="0"/>
                <a:ea typeface="ＭＳ Ｐゴシック" charset="0"/>
                <a:cs typeface="ＭＳ Ｐゴシック" charset="0"/>
              </a:rPr>
              <a:t> access</a:t>
            </a:r>
          </a:p>
          <a:p>
            <a:pPr eaLnBrk="1" hangingPunct="1"/>
            <a:endParaRPr lang="en-US" sz="2400" dirty="0" smtClean="0">
              <a:latin typeface="Times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sz="2400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4600" y="304800"/>
            <a:ext cx="42989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srgbClr val="000000"/>
                </a:solidFill>
              </a:rPr>
              <a:t>802.11 </a:t>
            </a:r>
            <a:r>
              <a:rPr lang="en-US" dirty="0" smtClean="0">
                <a:solidFill>
                  <a:srgbClr val="000000"/>
                </a:solidFill>
              </a:rPr>
              <a:t>Associations</a:t>
            </a:r>
          </a:p>
          <a:p>
            <a:pPr lvl="0" algn="ctr"/>
            <a:r>
              <a:rPr lang="en-US" dirty="0" smtClean="0">
                <a:solidFill>
                  <a:srgbClr val="000000"/>
                </a:solidFill>
              </a:rPr>
              <a:t>(minus “</a:t>
            </a:r>
            <a:r>
              <a:rPr lang="en-US" dirty="0" err="1" smtClean="0">
                <a:solidFill>
                  <a:srgbClr val="000000"/>
                </a:solidFill>
              </a:rPr>
              <a:t>hilton</a:t>
            </a:r>
            <a:r>
              <a:rPr lang="en-US" dirty="0" smtClean="0">
                <a:solidFill>
                  <a:srgbClr val="000000"/>
                </a:solidFill>
              </a:rPr>
              <a:t>” APs)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associationAggregateByFreq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1739900"/>
            <a:ext cx="7658100" cy="3365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1143000" y="1143000"/>
            <a:ext cx="3048000" cy="526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 dirty="0" smtClean="0"/>
              <a:t>Verilan staff </a:t>
            </a:r>
          </a:p>
          <a:p>
            <a:endParaRPr lang="en-US" sz="1200" dirty="0" smtClean="0"/>
          </a:p>
          <a:p>
            <a:r>
              <a:rPr lang="en-US" sz="1200" dirty="0" smtClean="0"/>
              <a:t>Brandon </a:t>
            </a:r>
            <a:r>
              <a:rPr lang="en-US" sz="1200" dirty="0"/>
              <a:t>Height</a:t>
            </a:r>
          </a:p>
          <a:p>
            <a:r>
              <a:rPr lang="en-US" sz="1200" dirty="0" smtClean="0"/>
              <a:t>James </a:t>
            </a:r>
            <a:r>
              <a:rPr lang="en-US" sz="1200" dirty="0" err="1" smtClean="0"/>
              <a:t>Dishongh</a:t>
            </a:r>
            <a:endParaRPr lang="en-US" sz="1200" dirty="0"/>
          </a:p>
          <a:p>
            <a:r>
              <a:rPr lang="en-US" sz="1200" dirty="0" smtClean="0"/>
              <a:t>Morgan Sackett</a:t>
            </a:r>
            <a:endParaRPr lang="en-US" sz="1200" dirty="0"/>
          </a:p>
          <a:p>
            <a:r>
              <a:rPr lang="en-US" sz="1200" dirty="0" smtClean="0"/>
              <a:t>Nick </a:t>
            </a:r>
            <a:r>
              <a:rPr lang="en-US" sz="1200" dirty="0" err="1" smtClean="0"/>
              <a:t>Kukich</a:t>
            </a:r>
            <a:endParaRPr lang="en-US" sz="1200" dirty="0" smtClean="0"/>
          </a:p>
          <a:p>
            <a:r>
              <a:rPr lang="en-US" sz="1200" dirty="0" smtClean="0"/>
              <a:t>Noah Weis</a:t>
            </a:r>
            <a:endParaRPr lang="en-US" sz="1200" dirty="0"/>
          </a:p>
          <a:p>
            <a:r>
              <a:rPr lang="en-US" sz="1200" dirty="0" smtClean="0"/>
              <a:t>Rick </a:t>
            </a:r>
            <a:r>
              <a:rPr lang="en-US" sz="1200" dirty="0" err="1" smtClean="0"/>
              <a:t>Alfvin</a:t>
            </a:r>
            <a:endParaRPr lang="en-US" sz="1200" dirty="0" smtClean="0"/>
          </a:p>
          <a:p>
            <a:pPr lvl="1" algn="ctr"/>
            <a:endParaRPr lang="en-US" sz="1200" dirty="0" smtClean="0"/>
          </a:p>
          <a:p>
            <a:pPr lvl="1" algn="ctr"/>
            <a:r>
              <a:rPr lang="en-US" b="1" dirty="0" smtClean="0"/>
              <a:t>Volunteers        </a:t>
            </a:r>
          </a:p>
          <a:p>
            <a:pPr>
              <a:buFontTx/>
              <a:buChar char="•"/>
            </a:pPr>
            <a:endParaRPr lang="en-US" sz="1200" dirty="0"/>
          </a:p>
          <a:p>
            <a:pPr eaLnBrk="1" hangingPunct="1"/>
            <a:r>
              <a:rPr lang="en-US" sz="1200" dirty="0" err="1" smtClean="0"/>
              <a:t>Aman</a:t>
            </a:r>
            <a:r>
              <a:rPr lang="en-US" sz="1200" dirty="0" smtClean="0"/>
              <a:t> </a:t>
            </a:r>
            <a:r>
              <a:rPr lang="en-US" sz="1200" dirty="0" err="1" smtClean="0"/>
              <a:t>Anand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Bill Jensen</a:t>
            </a:r>
          </a:p>
          <a:p>
            <a:pPr eaLnBrk="1" hangingPunct="1"/>
            <a:r>
              <a:rPr lang="en-US" sz="1200" dirty="0" err="1" smtClean="0"/>
              <a:t>Bjoern</a:t>
            </a:r>
            <a:r>
              <a:rPr lang="en-US" sz="1200" dirty="0" smtClean="0"/>
              <a:t> </a:t>
            </a:r>
            <a:r>
              <a:rPr lang="en-US" sz="1200" dirty="0" err="1" smtClean="0"/>
              <a:t>Zeeb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Brian Taylor</a:t>
            </a:r>
          </a:p>
          <a:p>
            <a:pPr eaLnBrk="1" hangingPunct="1"/>
            <a:r>
              <a:rPr lang="en-US" sz="1200" dirty="0" smtClean="0"/>
              <a:t>Christopher Arnold</a:t>
            </a:r>
          </a:p>
          <a:p>
            <a:pPr eaLnBrk="1" hangingPunct="1"/>
            <a:r>
              <a:rPr lang="en-US" sz="1200" dirty="0" smtClean="0"/>
              <a:t>Chris Elliott</a:t>
            </a:r>
          </a:p>
          <a:p>
            <a:pPr eaLnBrk="1" hangingPunct="1"/>
            <a:r>
              <a:rPr lang="en-US" sz="1200" dirty="0" err="1" smtClean="0"/>
              <a:t>Jaromir</a:t>
            </a:r>
            <a:r>
              <a:rPr lang="en-US" sz="1200" dirty="0" smtClean="0"/>
              <a:t> </a:t>
            </a:r>
            <a:r>
              <a:rPr lang="en-US" sz="1200" dirty="0" err="1" smtClean="0"/>
              <a:t>Talir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Joel </a:t>
            </a:r>
            <a:r>
              <a:rPr lang="en-US" sz="1200" dirty="0" err="1" smtClean="0"/>
              <a:t>Jaeggli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Jim Martin</a:t>
            </a:r>
          </a:p>
          <a:p>
            <a:pPr eaLnBrk="1" hangingPunct="1"/>
            <a:r>
              <a:rPr lang="en-US" sz="1200" dirty="0" smtClean="0"/>
              <a:t>Karen </a:t>
            </a:r>
            <a:r>
              <a:rPr lang="en-US" sz="1200" dirty="0" err="1" smtClean="0"/>
              <a:t>O'Donoghue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Lucy Lynch</a:t>
            </a:r>
          </a:p>
          <a:p>
            <a:pPr eaLnBrk="1" hangingPunct="1"/>
            <a:r>
              <a:rPr lang="en-US" sz="1200" dirty="0" smtClean="0"/>
              <a:t>Michal </a:t>
            </a:r>
            <a:r>
              <a:rPr lang="en-US" sz="1200" dirty="0" err="1" smtClean="0"/>
              <a:t>Krsek</a:t>
            </a:r>
            <a:endParaRPr lang="en-US" sz="1200" dirty="0" smtClean="0"/>
          </a:p>
          <a:p>
            <a:pPr eaLnBrk="1" hangingPunct="1"/>
            <a:r>
              <a:rPr lang="en-US" sz="1200" dirty="0" smtClean="0"/>
              <a:t>Warren </a:t>
            </a:r>
            <a:r>
              <a:rPr lang="en-US" sz="1200" dirty="0" err="1" smtClean="0"/>
              <a:t>Kumari</a:t>
            </a:r>
            <a:endParaRPr lang="en-US" sz="1200" dirty="0" smtClean="0"/>
          </a:p>
          <a:p>
            <a:pPr>
              <a:buFontTx/>
              <a:buChar char="•"/>
            </a:pPr>
            <a:endParaRPr lang="en-US" sz="1200" dirty="0"/>
          </a:p>
          <a:p>
            <a:endParaRPr lang="en-US" sz="1200" dirty="0"/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4038600" y="1143000"/>
            <a:ext cx="38862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4953000" y="2590800"/>
            <a:ext cx="3810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703916" y="1143000"/>
            <a:ext cx="3066615" cy="46843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Providers</a:t>
            </a:r>
          </a:p>
          <a:p>
            <a:pPr algn="ctr"/>
            <a:endParaRPr lang="en-US" sz="1200" dirty="0"/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CZ.NIC</a:t>
            </a:r>
            <a:endParaRPr lang="en-US" b="1" dirty="0"/>
          </a:p>
          <a:p>
            <a:pPr lvl="1" eaLnBrk="1" hangingPunct="1">
              <a:lnSpc>
                <a:spcPct val="90000"/>
              </a:lnSpc>
            </a:pPr>
            <a:endParaRPr lang="en-US" sz="1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1600" dirty="0" err="1" smtClean="0"/>
              <a:t>Jaromír</a:t>
            </a:r>
            <a:r>
              <a:rPr lang="en-US" sz="1600" dirty="0" smtClean="0"/>
              <a:t> </a:t>
            </a:r>
            <a:r>
              <a:rPr lang="en-US" sz="1600" dirty="0" err="1"/>
              <a:t>Talíř</a:t>
            </a:r>
            <a:endParaRPr lang="en-US" sz="1600" dirty="0"/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Anna </a:t>
            </a:r>
            <a:r>
              <a:rPr lang="en-US" sz="1600" dirty="0" err="1"/>
              <a:t>Filínová</a:t>
            </a:r>
            <a:endParaRPr lang="en-US" sz="1600" dirty="0"/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Adam </a:t>
            </a:r>
            <a:r>
              <a:rPr lang="en-US" sz="1600" dirty="0" err="1"/>
              <a:t>Mikulic</a:t>
            </a:r>
            <a:endParaRPr lang="en-US" sz="1600" dirty="0"/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Marian </a:t>
            </a:r>
            <a:r>
              <a:rPr lang="en-US" sz="1600" dirty="0" err="1" smtClean="0"/>
              <a:t>Kadziolka</a:t>
            </a: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1200" dirty="0"/>
          </a:p>
          <a:p>
            <a:pPr lvl="1" eaLnBrk="1" hangingPunct="1">
              <a:lnSpc>
                <a:spcPct val="90000"/>
              </a:lnSpc>
            </a:pPr>
            <a:endParaRPr lang="en-US" sz="1200" dirty="0"/>
          </a:p>
          <a:p>
            <a:pPr eaLnBrk="1" hangingPunct="1">
              <a:lnSpc>
                <a:spcPct val="90000"/>
              </a:lnSpc>
            </a:pPr>
            <a:r>
              <a:rPr lang="en-US" b="1" dirty="0"/>
              <a:t>Dial Telecom</a:t>
            </a:r>
          </a:p>
          <a:p>
            <a:pPr lvl="1" eaLnBrk="1" hangingPunct="1">
              <a:lnSpc>
                <a:spcPct val="90000"/>
              </a:lnSpc>
            </a:pPr>
            <a:endParaRPr lang="en-US" sz="1200" dirty="0" smtClean="0"/>
          </a:p>
          <a:p>
            <a:pPr lvl="1" algn="ctr" eaLnBrk="1" hangingPunct="1">
              <a:lnSpc>
                <a:spcPct val="90000"/>
              </a:lnSpc>
            </a:pPr>
            <a:r>
              <a:rPr lang="en-US" sz="1600" dirty="0" err="1" smtClean="0"/>
              <a:t>Zbynek</a:t>
            </a:r>
            <a:r>
              <a:rPr lang="en-US" sz="1600" dirty="0" smtClean="0"/>
              <a:t> </a:t>
            </a:r>
            <a:r>
              <a:rPr lang="en-US" sz="1600" dirty="0" err="1" smtClean="0"/>
              <a:t>Pospichal</a:t>
            </a:r>
            <a:endParaRPr lang="en-US" sz="1600" dirty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b="1" dirty="0" smtClean="0"/>
              <a:t>Equipment Donations</a:t>
            </a:r>
          </a:p>
          <a:p>
            <a:endParaRPr lang="en-US" sz="1600" dirty="0"/>
          </a:p>
          <a:p>
            <a:r>
              <a:rPr lang="en-US" sz="1600" dirty="0" smtClean="0"/>
              <a:t>Cisco</a:t>
            </a:r>
          </a:p>
          <a:p>
            <a:r>
              <a:rPr lang="en-US" sz="1600" dirty="0" smtClean="0"/>
              <a:t>Juniper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838200" y="2209800"/>
            <a:ext cx="7772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US" sz="8000"/>
              <a:t>Any questions?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2081</TotalTime>
  <Words>240</Words>
  <Application>Microsoft Macintosh PowerPoint</Application>
  <PresentationFormat>On-screen Show (4:3)</PresentationFormat>
  <Paragraphs>72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</vt:lpstr>
      <vt:lpstr>ＭＳ Ｐゴシック</vt:lpstr>
      <vt:lpstr>Arial</vt:lpstr>
      <vt:lpstr>ヒラギノ角ゴ Pro W3</vt:lpstr>
      <vt:lpstr>Blank Presentation</vt:lpstr>
      <vt:lpstr>IETF 80 Prague, Czech Republic  NOC Report</vt:lpstr>
      <vt:lpstr>General Status</vt:lpstr>
      <vt:lpstr>Upstream Connectivity</vt:lpstr>
      <vt:lpstr>PowerPoint Presentation</vt:lpstr>
      <vt:lpstr>Wireless</vt:lpstr>
      <vt:lpstr>PowerPoint Presentation</vt:lpstr>
      <vt:lpstr>PowerPoint Presentation</vt:lpstr>
      <vt:lpstr>PowerPoint Presentation</vt:lpstr>
    </vt:vector>
  </TitlesOfParts>
  <Company>Netzwert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IETF60 Network</dc:title>
  <dc:creator>Jim Martin</dc:creator>
  <cp:lastModifiedBy>Morgan Sackett</cp:lastModifiedBy>
  <cp:revision>68</cp:revision>
  <dcterms:created xsi:type="dcterms:W3CDTF">2009-07-29T10:56:59Z</dcterms:created>
  <dcterms:modified xsi:type="dcterms:W3CDTF">2011-03-30T09:07:12Z</dcterms:modified>
</cp:coreProperties>
</file>