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098A2-4141-534B-BEE5-37704A64314F}" type="datetimeFigureOut">
              <a:rPr lang="en-US" smtClean="0"/>
              <a:pPr/>
              <a:t>3/25/11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5B4C-3262-3A47-962E-DBA1C594E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677239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5A920-FEC5-B84F-A74F-4F5328492137}" type="datetimeFigureOut">
              <a:rPr lang="en-US" smtClean="0"/>
              <a:pPr/>
              <a:t>3/25/11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D40A5-D148-374B-8548-0AB2CDB9F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85471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fi-FI" altLang="en-US" smtClean="0"/>
              <a:t>Click to edit Master title style</a:t>
            </a:r>
            <a:endParaRPr lang="en-US" alt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fi-FI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4429A5-6C20-964E-97F0-826E2100E2F7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B557D-293A-FD41-AC8C-7C69F12D6972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CAC921-8134-6B49-BCFC-688E10F0E6C1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2CCB0-5227-E34A-8B84-8F5501E8C77F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782E43-439E-4A46-B3F6-7C206FEA1BE8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C7C11-1C16-9C4C-BF5B-4B58651A0457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5A2706-D0BE-EA41-8D09-8E1CFCEFB368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4BC2A-5F4F-5F4C-B1AF-EF6333EB8951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A0F9F-E4FA-094B-9888-0CC27AE5B0F0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ABE4A-F079-9A45-830D-E1B40FDC9F49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78353-03DE-4049-9FAD-E16F9F5F17AD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BBE4D-03B6-204C-AC06-4395B5B3B0D1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IETF60 - Prague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  <a:r>
              <a:rPr lang="fi-FI" dirty="0" err="1" smtClean="0"/>
              <a:t>styles</a:t>
            </a:r>
            <a:endParaRPr lang="fi-FI" dirty="0" smtClean="0"/>
          </a:p>
          <a:p>
            <a:pPr lvl="1"/>
            <a:r>
              <a:rPr lang="fi-FI" dirty="0" err="1" smtClean="0"/>
              <a:t>Second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err="1" smtClean="0"/>
              <a:t>Third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4"/>
            <a:r>
              <a:rPr lang="fi-FI" dirty="0" err="1" smtClean="0"/>
              <a:t>Fifth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CC40A887-625D-004D-A468-2176BF679523}" type="datetime1">
              <a:rPr lang="en-US" smtClean="0"/>
              <a:pPr/>
              <a:t>3/25/11</a:t>
            </a:fld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dirty="0" smtClean="0"/>
              <a:t>IETF80 - Prague</a:t>
            </a: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6E781F1-289F-9640-9FF6-FDAD57E748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l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l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2"/>
        <a:buChar char="l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IPv6 in 3GPP Evolved Packet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913" y="3049588"/>
            <a:ext cx="6781800" cy="265271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IETF#80 V6OPS WG, 31-March-2011</a:t>
            </a:r>
          </a:p>
          <a:p>
            <a:r>
              <a:rPr lang="en-US" dirty="0" smtClean="0"/>
              <a:t>draft-korhonen-v6ops-3gpp-eps-06</a:t>
            </a:r>
          </a:p>
          <a:p>
            <a:endParaRPr lang="en-US" dirty="0" smtClean="0"/>
          </a:p>
          <a:p>
            <a:r>
              <a:rPr lang="en-US" dirty="0" smtClean="0"/>
              <a:t>J. </a:t>
            </a:r>
            <a:r>
              <a:rPr lang="en-US" dirty="0" err="1" smtClean="0"/>
              <a:t>Korhonen</a:t>
            </a:r>
            <a:r>
              <a:rPr lang="en-US" dirty="0" smtClean="0"/>
              <a:t>, J. </a:t>
            </a:r>
            <a:r>
              <a:rPr lang="en-US" dirty="0" err="1" smtClean="0"/>
              <a:t>Soininen</a:t>
            </a:r>
            <a:r>
              <a:rPr lang="en-US" dirty="0" smtClean="0"/>
              <a:t>, B. </a:t>
            </a:r>
            <a:r>
              <a:rPr lang="en-US" dirty="0" err="1" smtClean="0"/>
              <a:t>Patil</a:t>
            </a:r>
            <a:r>
              <a:rPr lang="en-US" dirty="0" smtClean="0"/>
              <a:t>, T. </a:t>
            </a:r>
            <a:r>
              <a:rPr lang="en-US" dirty="0" err="1" smtClean="0"/>
              <a:t>Savolainen</a:t>
            </a:r>
            <a:r>
              <a:rPr lang="en-US" dirty="0" smtClean="0"/>
              <a:t>, G. </a:t>
            </a:r>
            <a:r>
              <a:rPr lang="en-US" dirty="0" err="1" smtClean="0"/>
              <a:t>Bajko</a:t>
            </a:r>
            <a:r>
              <a:rPr lang="en-US" dirty="0" smtClean="0"/>
              <a:t>, K. </a:t>
            </a:r>
            <a:r>
              <a:rPr lang="en-US" dirty="0" err="1" smtClean="0"/>
              <a:t>Iisakkila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&amp; Timeline</a:t>
            </a:r>
          </a:p>
          <a:p>
            <a:endParaRPr lang="en-US" dirty="0" smtClean="0"/>
          </a:p>
          <a:p>
            <a:r>
              <a:rPr lang="en-US" dirty="0" smtClean="0"/>
              <a:t>Updates since IETF#79</a:t>
            </a:r>
          </a:p>
          <a:p>
            <a:pPr lvl="1"/>
            <a:r>
              <a:rPr lang="en-US" dirty="0" smtClean="0"/>
              <a:t>Operational aspects of IPv6-only</a:t>
            </a:r>
          </a:p>
          <a:p>
            <a:pPr lvl="1"/>
            <a:r>
              <a:rPr lang="en-US" dirty="0" smtClean="0"/>
              <a:t>IPv6 Address configuration clarifications</a:t>
            </a:r>
          </a:p>
          <a:p>
            <a:pPr lvl="1"/>
            <a:r>
              <a:rPr lang="en-US" dirty="0" smtClean="0"/>
              <a:t>IPv6 Roaming considerations</a:t>
            </a:r>
          </a:p>
          <a:p>
            <a:pPr lvl="1"/>
            <a:r>
              <a:rPr lang="en-US" dirty="0" smtClean="0"/>
              <a:t>Inter-RAT handovers and fallback scenarios</a:t>
            </a:r>
          </a:p>
          <a:p>
            <a:endParaRPr lang="en-US" dirty="0" smtClean="0"/>
          </a:p>
          <a:p>
            <a:r>
              <a:rPr lang="en-US" dirty="0" smtClean="0"/>
              <a:t>Next Steps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&amp;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presented in IETF-3GPP workshop in SFO just before IETF#74; to document how IPv6 fits into 3GPP EPC..</a:t>
            </a:r>
          </a:p>
          <a:p>
            <a:endParaRPr lang="en-US" dirty="0" smtClean="0"/>
          </a:p>
          <a:p>
            <a:r>
              <a:rPr lang="en-US" dirty="0" smtClean="0"/>
              <a:t>Presentations in IETF#77 and #79.</a:t>
            </a:r>
          </a:p>
          <a:p>
            <a:endParaRPr lang="en-US" dirty="0" smtClean="0"/>
          </a:p>
          <a:p>
            <a:r>
              <a:rPr lang="en-US" dirty="0" smtClean="0"/>
              <a:t>Since then (-00) the draft has evolved to cover important parts of IPv6 from pre-Rel-8 (GPRS), Rel-8, Rel-9 and some Rel-10.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since IETF#79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5090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Made the draft “opinion neutral”</a:t>
            </a:r>
          </a:p>
          <a:p>
            <a:pPr lvl="1"/>
            <a:r>
              <a:rPr lang="en-US" dirty="0" smtClean="0"/>
              <a:t>Only documents what is specified by 3GPP.</a:t>
            </a:r>
          </a:p>
          <a:p>
            <a:endParaRPr lang="en-US" dirty="0" smtClean="0"/>
          </a:p>
          <a:p>
            <a:r>
              <a:rPr lang="en-US" dirty="0" smtClean="0"/>
              <a:t>Operational aspects of IPv6-only networks</a:t>
            </a:r>
          </a:p>
          <a:p>
            <a:pPr lvl="1"/>
            <a:r>
              <a:rPr lang="en-US" dirty="0" smtClean="0"/>
              <a:t>Basic gotchas documented from 3GPP </a:t>
            </a:r>
            <a:r>
              <a:rPr lang="en-US" dirty="0" err="1" smtClean="0"/>
              <a:t>PoV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Removed some pros associated with dual-stack approach.</a:t>
            </a:r>
          </a:p>
          <a:p>
            <a:endParaRPr lang="en-US" dirty="0" smtClean="0"/>
          </a:p>
          <a:p>
            <a:pPr marL="342900" lvl="1" indent="-342900">
              <a:buClr>
                <a:schemeClr val="tx2"/>
              </a:buClr>
            </a:pPr>
            <a:r>
              <a:rPr lang="en-US" dirty="0" smtClean="0"/>
              <a:t>IPv6 Address configuration clarifications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dirty="0" smtClean="0"/>
              <a:t>About /64 uniqueness,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dirty="0" smtClean="0"/>
              <a:t>GGSN/PGW generated IID, and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dirty="0" smtClean="0"/>
              <a:t>Handling of PIOs.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since IETF#79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1" indent="-342900">
              <a:buClr>
                <a:schemeClr val="tx2"/>
              </a:buClr>
            </a:pPr>
            <a:r>
              <a:rPr lang="en-US" sz="2968" dirty="0" smtClean="0">
                <a:cs typeface="ＭＳ Ｐゴシック" charset="-128"/>
              </a:rPr>
              <a:t>IPv6 Roaming considerations:</a:t>
            </a:r>
          </a:p>
          <a:p>
            <a:pPr lvl="1"/>
            <a:r>
              <a:rPr lang="en-US" sz="2571" dirty="0" smtClean="0"/>
              <a:t>There is motivation to restrict IPv6 roaming when it does not officially exist or the service quality cannot be guaranteed..</a:t>
            </a:r>
          </a:p>
          <a:p>
            <a:pPr lvl="1"/>
            <a:r>
              <a:rPr lang="en-US" sz="2571" dirty="0" smtClean="0"/>
              <a:t>Discuss ways to enable / prohibit roaming in case by case granularity.. currently no standardized method available.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Inter-RAT handovers and fallback scenarios:</a:t>
            </a:r>
          </a:p>
          <a:p>
            <a:pPr lvl="1"/>
            <a:r>
              <a:rPr lang="en-US" dirty="0" smtClean="0"/>
              <a:t>There are IPv4, IPv6 and IPv4v6 PDN Types to select from.</a:t>
            </a:r>
          </a:p>
          <a:p>
            <a:pPr lvl="1"/>
            <a:r>
              <a:rPr lang="en-US" dirty="0" smtClean="0"/>
              <a:t>There are IPv4, IPv6, IPv4v6 and IPv4_or_IPv6 in provisioning </a:t>
            </a:r>
          </a:p>
          <a:p>
            <a:pPr lvl="1"/>
            <a:r>
              <a:rPr lang="en-US" dirty="0" smtClean="0"/>
              <a:t>Which type to select depends on settings in UE, MME, HSS/HLR and GGSN/PGW.. not to forget legacy </a:t>
            </a:r>
            <a:r>
              <a:rPr lang="en-US" dirty="0" err="1" smtClean="0"/>
              <a:t>SGSNs</a:t>
            </a:r>
            <a:r>
              <a:rPr lang="en-US" dirty="0" smtClean="0"/>
              <a:t> that may modify requested types in between.</a:t>
            </a:r>
          </a:p>
          <a:p>
            <a:pPr lvl="1"/>
            <a:r>
              <a:rPr lang="en-US" dirty="0" smtClean="0"/>
              <a:t>UE may receive an indication whether opening two bearers to mimic IPv4v6 is ok or not if requesting IPv4v6 fails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additional </a:t>
            </a:r>
            <a:r>
              <a:rPr lang="en-US" dirty="0" smtClean="0"/>
              <a:t>content </a:t>
            </a:r>
            <a:r>
              <a:rPr lang="en-US" dirty="0" smtClean="0"/>
              <a:t>considerations..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draft is</a:t>
            </a:r>
            <a:r>
              <a:rPr lang="en-US" dirty="0" smtClean="0"/>
              <a:t> </a:t>
            </a:r>
            <a:r>
              <a:rPr lang="en-US" dirty="0" smtClean="0"/>
              <a:t>~</a:t>
            </a:r>
            <a:r>
              <a:rPr lang="en-US" dirty="0" smtClean="0"/>
              <a:t>ready </a:t>
            </a:r>
            <a:r>
              <a:rPr lang="en-US" dirty="0" smtClean="0"/>
              <a:t>content/topic </a:t>
            </a:r>
            <a:r>
              <a:rPr lang="en-US" dirty="0" smtClean="0"/>
              <a:t>wise, however: </a:t>
            </a:r>
          </a:p>
          <a:p>
            <a:pPr lvl="1"/>
            <a:r>
              <a:rPr lang="en-US" dirty="0" smtClean="0"/>
              <a:t>One </a:t>
            </a:r>
            <a:r>
              <a:rPr lang="en-US" dirty="0" smtClean="0"/>
              <a:t>could add some text related to RFC3316 </a:t>
            </a:r>
            <a:r>
              <a:rPr lang="en-US" dirty="0" smtClean="0"/>
              <a:t>recommendations</a:t>
            </a:r>
            <a:r>
              <a:rPr lang="en-US" dirty="0" smtClean="0"/>
              <a:t>, although the RFC is </a:t>
            </a:r>
            <a:r>
              <a:rPr lang="en-US" dirty="0" smtClean="0"/>
              <a:t>not about EPC. </a:t>
            </a:r>
            <a:endParaRPr lang="en-US" dirty="0" smtClean="0"/>
          </a:p>
          <a:p>
            <a:pPr lvl="1"/>
            <a:r>
              <a:rPr lang="en-US" dirty="0" smtClean="0"/>
              <a:t>Also </a:t>
            </a:r>
            <a:r>
              <a:rPr lang="en-US" dirty="0" smtClean="0"/>
              <a:t>a reference to RFC3314,</a:t>
            </a:r>
            <a:r>
              <a:rPr lang="en-US" dirty="0" smtClean="0"/>
              <a:t> </a:t>
            </a:r>
            <a:r>
              <a:rPr lang="en-US" smtClean="0"/>
              <a:t>although the </a:t>
            </a:r>
            <a:r>
              <a:rPr lang="en-US" dirty="0" smtClean="0"/>
              <a:t>RFC is not about EPC.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to v6ops WG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Adopt </a:t>
            </a:r>
            <a:r>
              <a:rPr lang="en-US" b="1" dirty="0" smtClean="0"/>
              <a:t>this I-D as </a:t>
            </a:r>
            <a:r>
              <a:rPr lang="en-US" b="1" dirty="0"/>
              <a:t>v6ops WG doc?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Can </a:t>
            </a:r>
            <a:r>
              <a:rPr lang="en-US" b="1" dirty="0"/>
              <a:t>proceed to WGLC immediately since content is fairly complete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IETF80 - Prague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386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ietf.potx</Template>
  <TotalTime>192</TotalTime>
  <Words>458</Words>
  <Application>Microsoft Macintosh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IETF</vt:lpstr>
      <vt:lpstr>IPv6 in 3GPP Evolved Packet System</vt:lpstr>
      <vt:lpstr>Outline</vt:lpstr>
      <vt:lpstr>History &amp; Timeline</vt:lpstr>
      <vt:lpstr>Updates since IETF#79</vt:lpstr>
      <vt:lpstr>Updates since IETF#79 cont’d</vt:lpstr>
      <vt:lpstr>Possible additional content considerations..</vt:lpstr>
      <vt:lpstr>Question to v6ops WG </vt:lpstr>
    </vt:vector>
  </TitlesOfParts>
  <Company>NSN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in 3GPP Evolved Packet System</dc:title>
  <dc:creator>NSN_User</dc:creator>
  <cp:lastModifiedBy>NSN_User</cp:lastModifiedBy>
  <cp:revision>45</cp:revision>
  <dcterms:created xsi:type="dcterms:W3CDTF">2011-03-25T15:19:22Z</dcterms:created>
  <dcterms:modified xsi:type="dcterms:W3CDTF">2011-03-25T17:15:02Z</dcterms:modified>
</cp:coreProperties>
</file>