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5" r:id="rId1"/>
  </p:sldMasterIdLst>
  <p:notesMasterIdLst>
    <p:notesMasterId r:id="rId8"/>
  </p:notesMasterIdLst>
  <p:sldIdLst>
    <p:sldId id="313" r:id="rId2"/>
    <p:sldId id="314" r:id="rId3"/>
    <p:sldId id="319" r:id="rId4"/>
    <p:sldId id="322" r:id="rId5"/>
    <p:sldId id="321" r:id="rId6"/>
    <p:sldId id="318"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2D3BC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宋体" charset="-122"/>
              </a:defRPr>
            </a:lvl1pPr>
          </a:lstStyle>
          <a:p>
            <a:pPr>
              <a:defRPr/>
            </a:pPr>
            <a:endParaRPr lang="zh-CN" altLang="en-US"/>
          </a:p>
        </p:txBody>
      </p:sp>
      <p:sp>
        <p:nvSpPr>
          <p:cNvPr id="655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宋体" charset="-122"/>
              </a:defRPr>
            </a:lvl1pPr>
          </a:lstStyle>
          <a:p>
            <a:pPr>
              <a:defRPr/>
            </a:pPr>
            <a:endParaRPr lang="zh-CN" alt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55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655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宋体" charset="-122"/>
              </a:defRPr>
            </a:lvl1pPr>
          </a:lstStyle>
          <a:p>
            <a:pPr>
              <a:defRPr/>
            </a:pPr>
            <a:endParaRPr lang="zh-CN" altLang="en-US"/>
          </a:p>
        </p:txBody>
      </p:sp>
      <p:sp>
        <p:nvSpPr>
          <p:cNvPr id="655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宋体" charset="-122"/>
              </a:defRPr>
            </a:lvl1pPr>
          </a:lstStyle>
          <a:p>
            <a:pPr>
              <a:defRPr/>
            </a:pPr>
            <a:fld id="{D09D43EB-BCBC-44B1-B9BC-A768E808D512}"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a:xfrm>
            <a:off x="685800" y="4343400"/>
            <a:ext cx="5486400" cy="4114800"/>
          </a:xfrm>
          <a:noFill/>
          <a:ln/>
        </p:spPr>
        <p:txBody>
          <a:bodyPr/>
          <a:lstStyle/>
          <a:p>
            <a:endParaRPr lang="zh-CN" altLang="en-US" smtClean="0">
              <a:ea typeface="宋体"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1144588" y="687388"/>
            <a:ext cx="4572000" cy="3429000"/>
          </a:xfrm>
          <a:ln/>
        </p:spPr>
      </p:sp>
      <p:sp>
        <p:nvSpPr>
          <p:cNvPr id="10243" name="Rectangle 3"/>
          <p:cNvSpPr>
            <a:spLocks noGrp="1" noChangeArrowheads="1"/>
          </p:cNvSpPr>
          <p:nvPr>
            <p:ph type="body" idx="1"/>
          </p:nvPr>
        </p:nvSpPr>
        <p:spPr>
          <a:xfrm>
            <a:off x="687388" y="4343400"/>
            <a:ext cx="5483225" cy="4113213"/>
          </a:xfrm>
          <a:noFill/>
          <a:ln/>
        </p:spPr>
        <p:txBody>
          <a:bodyPr/>
          <a:lstStyle/>
          <a:p>
            <a:endParaRPr lang="zh-CN" altLang="en-US" smtClean="0">
              <a:ea typeface="宋体"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09D43EB-BCBC-44B1-B9BC-A768E808D512}" type="slidenum">
              <a:rPr lang="en-US" altLang="zh-CN" smtClean="0"/>
              <a:pPr>
                <a:defRPr/>
              </a:pPr>
              <a:t>4</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xfrm>
            <a:off x="1144588" y="687388"/>
            <a:ext cx="4572000" cy="3429000"/>
          </a:xfrm>
          <a:ln/>
        </p:spPr>
      </p:sp>
      <p:sp>
        <p:nvSpPr>
          <p:cNvPr id="13315" name="Rectangle 3"/>
          <p:cNvSpPr>
            <a:spLocks noGrp="1" noChangeArrowheads="1"/>
          </p:cNvSpPr>
          <p:nvPr>
            <p:ph type="body" idx="1"/>
          </p:nvPr>
        </p:nvSpPr>
        <p:spPr>
          <a:xfrm>
            <a:off x="687388" y="4343400"/>
            <a:ext cx="5483225" cy="4113213"/>
          </a:xfrm>
          <a:noFill/>
          <a:ln/>
        </p:spPr>
        <p:txBody>
          <a:bodyPr/>
          <a:lstStyle/>
          <a:p>
            <a:endParaRPr lang="zh-CN" altLang="en-US" smtClean="0">
              <a:ea typeface="宋体"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a:ea typeface="+mn-ea"/>
            </a:endParaRPr>
          </a:p>
        </p:txBody>
      </p:sp>
      <p:sp>
        <p:nvSpPr>
          <p:cNvPr id="5"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a:ea typeface="+mn-ea"/>
            </a:endParaRPr>
          </a:p>
        </p:txBody>
      </p:sp>
      <p:pic>
        <p:nvPicPr>
          <p:cNvPr id="6" name="Picture 41" descr="ietflogo"/>
          <p:cNvPicPr>
            <a:picLocks noChangeAspect="1" noChangeArrowheads="1"/>
          </p:cNvPicPr>
          <p:nvPr/>
        </p:nvPicPr>
        <p:blipFill>
          <a:blip r:embed="rId2" cstate="print"/>
          <a:srcRect/>
          <a:stretch>
            <a:fillRect/>
          </a:stretch>
        </p:blipFill>
        <p:spPr bwMode="auto">
          <a:xfrm>
            <a:off x="7391400" y="2971800"/>
            <a:ext cx="1524000" cy="871538"/>
          </a:xfrm>
          <a:prstGeom prst="rect">
            <a:avLst/>
          </a:prstGeom>
          <a:noFill/>
          <a:ln w="9525">
            <a:noFill/>
            <a:miter lim="800000"/>
            <a:headEnd/>
            <a:tailEnd/>
          </a:ln>
        </p:spPr>
      </p:pic>
      <p:sp>
        <p:nvSpPr>
          <p:cNvPr id="11267"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a:t>Click to edit Master title style</a:t>
            </a:r>
          </a:p>
        </p:txBody>
      </p:sp>
      <p:sp>
        <p:nvSpPr>
          <p:cNvPr id="11268"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7" name="Rectangle 5"/>
          <p:cNvSpPr>
            <a:spLocks noGrp="1" noChangeArrowheads="1"/>
          </p:cNvSpPr>
          <p:nvPr>
            <p:ph type="dt" sz="half" idx="10"/>
          </p:nvPr>
        </p:nvSpPr>
        <p:spPr/>
        <p:txBody>
          <a:bodyPr/>
          <a:lstStyle>
            <a:lvl1pPr>
              <a:defRPr/>
            </a:lvl1pPr>
          </a:lstStyle>
          <a:p>
            <a:pPr>
              <a:defRPr/>
            </a:pPr>
            <a:endParaRPr lang="zh-CN" altLang="en-US"/>
          </a:p>
        </p:txBody>
      </p:sp>
      <p:sp>
        <p:nvSpPr>
          <p:cNvPr id="8" name="Rectangle 6"/>
          <p:cNvSpPr>
            <a:spLocks noGrp="1" noChangeArrowheads="1"/>
          </p:cNvSpPr>
          <p:nvPr>
            <p:ph type="ftr" sz="quarter" idx="11"/>
          </p:nvPr>
        </p:nvSpPr>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p:txBody>
          <a:bodyPr/>
          <a:lstStyle>
            <a:lvl1pPr>
              <a:defRPr/>
            </a:lvl1pPr>
          </a:lstStyle>
          <a:p>
            <a:pPr>
              <a:defRPr/>
            </a:pPr>
            <a:fld id="{4C181010-D8E4-47EF-9CE9-ED1BCDE0E94D}"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5765B501-C122-4C1D-A740-BF8FEF0B11FE}"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38B85B73-6312-454E-9633-C2C878DA5E43}"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C788296A-CFF6-45DC-983F-541881E89863}" type="slidenum">
              <a:rPr lang="en-US" altLang="zh-CN"/>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6858000" cy="1295400"/>
          </a:xfrm>
        </p:spPr>
        <p:txBody>
          <a:bodyPr/>
          <a:lstStyle/>
          <a:p>
            <a:r>
              <a:rPr lang="en-GB" smtClean="0"/>
              <a:t>Click to edit Master title style</a:t>
            </a:r>
            <a:endParaRPr lang="en-US"/>
          </a:p>
        </p:txBody>
      </p:sp>
      <p:sp>
        <p:nvSpPr>
          <p:cNvPr id="3" name="Media Placeholder 2"/>
          <p:cNvSpPr>
            <a:spLocks noGrp="1"/>
          </p:cNvSpPr>
          <p:nvPr>
            <p:ph type="media" sz="half" idx="1"/>
          </p:nvPr>
        </p:nvSpPr>
        <p:spPr>
          <a:xfrm>
            <a:off x="457200" y="1719263"/>
            <a:ext cx="4038600" cy="4411662"/>
          </a:xfrm>
        </p:spPr>
        <p:txBody>
          <a:bodyPr/>
          <a:lstStyle/>
          <a:p>
            <a:pPr lvl="0"/>
            <a:endParaRPr lang="en-US" noProof="0"/>
          </a:p>
        </p:txBody>
      </p:sp>
      <p:sp>
        <p:nvSpPr>
          <p:cNvPr id="4" name="Text Placeholder 3"/>
          <p:cNvSpPr>
            <a:spLocks noGrp="1"/>
          </p:cNvSpPr>
          <p:nvPr>
            <p:ph type="body" sz="half" idx="2"/>
          </p:nvPr>
        </p:nvSpPr>
        <p:spPr>
          <a:xfrm>
            <a:off x="4648200" y="1719263"/>
            <a:ext cx="4038600" cy="4411662"/>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50C610BE-DA44-4A46-8A05-499EE685F89F}"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64F1D5C1-9E12-45A9-A0C7-6129B1B3B7A5}"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857954B5-CE1F-4B23-BDFC-D4504A56C546}"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2D0E475F-3E42-435E-9EFE-F08E99560FF4}"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a:ln/>
        </p:spPr>
        <p:txBody>
          <a:bodyPr/>
          <a:lstStyle>
            <a:lvl1pPr>
              <a:defRPr/>
            </a:lvl1pPr>
          </a:lstStyle>
          <a:p>
            <a:pPr>
              <a:defRPr/>
            </a:pPr>
            <a:fld id="{F604A17A-DE01-4F83-88A0-90FDA57E7DC8}"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5" name="Rectangle 7"/>
          <p:cNvSpPr>
            <a:spLocks noGrp="1" noChangeArrowheads="1"/>
          </p:cNvSpPr>
          <p:nvPr>
            <p:ph type="sldNum" sz="quarter" idx="12"/>
          </p:nvPr>
        </p:nvSpPr>
        <p:spPr>
          <a:ln/>
        </p:spPr>
        <p:txBody>
          <a:bodyPr/>
          <a:lstStyle>
            <a:lvl1pPr>
              <a:defRPr/>
            </a:lvl1pPr>
          </a:lstStyle>
          <a:p>
            <a:pPr>
              <a:defRPr/>
            </a:pPr>
            <a:fld id="{B1D4A2AC-D8B1-4029-9CE4-E2E0976BC7CA}"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4" name="Rectangle 7"/>
          <p:cNvSpPr>
            <a:spLocks noGrp="1" noChangeArrowheads="1"/>
          </p:cNvSpPr>
          <p:nvPr>
            <p:ph type="sldNum" sz="quarter" idx="12"/>
          </p:nvPr>
        </p:nvSpPr>
        <p:spPr>
          <a:ln/>
        </p:spPr>
        <p:txBody>
          <a:bodyPr/>
          <a:lstStyle>
            <a:lvl1pPr>
              <a:defRPr/>
            </a:lvl1pPr>
          </a:lstStyle>
          <a:p>
            <a:pPr>
              <a:defRPr/>
            </a:pPr>
            <a:fld id="{1730915A-BEFE-4CFD-BAC0-A206ECA6B08B}"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0A5AE9AC-D351-4E62-B245-1342686066FD}"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5535515C-964B-47E8-8E6D-E709EB9F3157}"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Line 2"/>
          <p:cNvSpPr>
            <a:spLocks noChangeShapeType="1"/>
          </p:cNvSpPr>
          <p:nvPr/>
        </p:nvSpPr>
        <p:spPr bwMode="auto">
          <a:xfrm>
            <a:off x="7391400" y="0"/>
            <a:ext cx="0" cy="1524000"/>
          </a:xfrm>
          <a:prstGeom prst="line">
            <a:avLst/>
          </a:prstGeom>
          <a:noFill/>
          <a:ln w="9525">
            <a:solidFill>
              <a:schemeClr val="tx1"/>
            </a:solidFill>
            <a:round/>
            <a:headEnd/>
            <a:tailEnd/>
          </a:ln>
          <a:effectLst/>
        </p:spPr>
        <p:txBody>
          <a:bodyPr/>
          <a:lstStyle/>
          <a:p>
            <a:pPr>
              <a:defRPr/>
            </a:pPr>
            <a:endParaRPr lang="en-US">
              <a:ea typeface="+mn-ea"/>
            </a:endParaRPr>
          </a:p>
        </p:txBody>
      </p:sp>
      <p:sp>
        <p:nvSpPr>
          <p:cNvPr id="1027" name="Rectangle 3"/>
          <p:cNvSpPr>
            <a:spLocks noGrp="1" noChangeArrowheads="1"/>
          </p:cNvSpPr>
          <p:nvPr>
            <p:ph type="title"/>
          </p:nvPr>
        </p:nvSpPr>
        <p:spPr bwMode="auto">
          <a:xfrm>
            <a:off x="457200" y="122238"/>
            <a:ext cx="68580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245"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a typeface="宋体" charset="-122"/>
              </a:defRPr>
            </a:lvl1pPr>
          </a:lstStyle>
          <a:p>
            <a:pPr>
              <a:defRPr/>
            </a:pPr>
            <a:endParaRPr lang="zh-CN" altLang="en-US"/>
          </a:p>
        </p:txBody>
      </p:sp>
      <p:sp>
        <p:nvSpPr>
          <p:cNvPr id="1024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a typeface="宋体" charset="-122"/>
              </a:defRPr>
            </a:lvl1pPr>
          </a:lstStyle>
          <a:p>
            <a:pPr>
              <a:defRPr/>
            </a:pPr>
            <a:endParaRPr lang="zh-CN" altLang="en-US"/>
          </a:p>
        </p:txBody>
      </p:sp>
      <p:sp>
        <p:nvSpPr>
          <p:cNvPr id="10247"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a typeface="宋体" charset="-122"/>
              </a:defRPr>
            </a:lvl1pPr>
          </a:lstStyle>
          <a:p>
            <a:pPr>
              <a:defRPr/>
            </a:pPr>
            <a:fld id="{4307868E-87A0-4521-AD87-77DC229FE877}" type="slidenum">
              <a:rPr lang="en-US" altLang="zh-CN"/>
              <a:pPr>
                <a:defRPr/>
              </a:pPr>
              <a:t>‹#›</a:t>
            </a:fld>
            <a:endParaRPr lang="en-US" altLang="zh-CN"/>
          </a:p>
        </p:txBody>
      </p:sp>
      <p:pic>
        <p:nvPicPr>
          <p:cNvPr id="1032" name="Picture 40" descr="ietflogo"/>
          <p:cNvPicPr>
            <a:picLocks noChangeAspect="1" noChangeArrowheads="1"/>
          </p:cNvPicPr>
          <p:nvPr/>
        </p:nvPicPr>
        <p:blipFill>
          <a:blip r:embed="rId15" cstate="print"/>
          <a:srcRect/>
          <a:stretch>
            <a:fillRect/>
          </a:stretch>
        </p:blipFill>
        <p:spPr bwMode="auto">
          <a:xfrm>
            <a:off x="7391400" y="228600"/>
            <a:ext cx="1524000" cy="8715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3"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Lst>
  <p:timing>
    <p:tnLst>
      <p:par>
        <p:cTn id="1" dur="indefinite" restart="never" nodeType="tmRoot"/>
      </p:par>
    </p:tnLst>
  </p:timing>
  <p:hf hdr="0" ftr="0" dt="0"/>
  <p:txStyles>
    <p:titleStyle>
      <a:lvl1pPr algn="l" rtl="0" eaLnBrk="0" fontAlgn="base" hangingPunct="0">
        <a:spcBef>
          <a:spcPct val="0"/>
        </a:spcBef>
        <a:spcAft>
          <a:spcPct val="0"/>
        </a:spcAft>
        <a:defRPr sz="3900" b="1">
          <a:solidFill>
            <a:schemeClr val="tx2"/>
          </a:solidFill>
          <a:latin typeface="+mj-lt"/>
          <a:ea typeface="ＭＳ Ｐゴシック" pitchFamily="34" charset="-128"/>
          <a:cs typeface="+mj-cs"/>
        </a:defRPr>
      </a:lvl1pPr>
      <a:lvl2pPr algn="l" rtl="0" eaLnBrk="0" fontAlgn="base" hangingPunct="0">
        <a:spcBef>
          <a:spcPct val="0"/>
        </a:spcBef>
        <a:spcAft>
          <a:spcPct val="0"/>
        </a:spcAft>
        <a:defRPr sz="3900" b="1">
          <a:solidFill>
            <a:schemeClr val="tx2"/>
          </a:solidFill>
          <a:latin typeface="Arial" charset="0"/>
          <a:ea typeface="ＭＳ Ｐゴシック" pitchFamily="34" charset="-128"/>
        </a:defRPr>
      </a:lvl2pPr>
      <a:lvl3pPr algn="l" rtl="0" eaLnBrk="0" fontAlgn="base" hangingPunct="0">
        <a:spcBef>
          <a:spcPct val="0"/>
        </a:spcBef>
        <a:spcAft>
          <a:spcPct val="0"/>
        </a:spcAft>
        <a:defRPr sz="3900" b="1">
          <a:solidFill>
            <a:schemeClr val="tx2"/>
          </a:solidFill>
          <a:latin typeface="Arial" charset="0"/>
          <a:ea typeface="ＭＳ Ｐゴシック" pitchFamily="34" charset="-128"/>
        </a:defRPr>
      </a:lvl3pPr>
      <a:lvl4pPr algn="l" rtl="0" eaLnBrk="0" fontAlgn="base" hangingPunct="0">
        <a:spcBef>
          <a:spcPct val="0"/>
        </a:spcBef>
        <a:spcAft>
          <a:spcPct val="0"/>
        </a:spcAft>
        <a:defRPr sz="3900" b="1">
          <a:solidFill>
            <a:schemeClr val="tx2"/>
          </a:solidFill>
          <a:latin typeface="Arial" charset="0"/>
          <a:ea typeface="ＭＳ Ｐゴシック" pitchFamily="34" charset="-128"/>
        </a:defRPr>
      </a:lvl4pPr>
      <a:lvl5pPr algn="l" rtl="0" eaLnBrk="0" fontAlgn="base" hangingPunct="0">
        <a:spcBef>
          <a:spcPct val="0"/>
        </a:spcBef>
        <a:spcAft>
          <a:spcPct val="0"/>
        </a:spcAft>
        <a:defRPr sz="3900" b="1">
          <a:solidFill>
            <a:schemeClr val="tx2"/>
          </a:solidFill>
          <a:latin typeface="Arial" charset="0"/>
          <a:ea typeface="ＭＳ Ｐゴシック" pitchFamily="34" charset="-128"/>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ＭＳ Ｐゴシック" pitchFamily="34" charset="-128"/>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ea typeface="ＭＳ Ｐゴシック" pitchFamily="-106" charset="-128"/>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ea typeface="ＭＳ Ｐゴシック" pitchFamily="-106" charset="-128"/>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ea typeface="ＭＳ Ｐゴシック" pitchFamily="-106" charset="-128"/>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ea typeface="ＭＳ Ｐゴシック" pitchFamily="-106" charset="-128"/>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1.ietf.org/mailman/listinfo/multimo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1.ietf.org/mailman/listinfo/multimob"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tools.ietf.org/id/draft-ietf-multimob-igmp-mld-tuning-01.txt"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idx="4294967295"/>
          </p:nvPr>
        </p:nvSpPr>
        <p:spPr>
          <a:xfrm>
            <a:off x="381000" y="3048000"/>
            <a:ext cx="6842125" cy="3352800"/>
          </a:xfrm>
        </p:spPr>
        <p:txBody>
          <a:bodyPr/>
          <a:lstStyle/>
          <a:p>
            <a:pPr algn="r"/>
            <a:r>
              <a:rPr lang="en-US" altLang="zh-CN" dirty="0" smtClean="0">
                <a:ea typeface="宋体" pitchFamily="2" charset="-122"/>
              </a:rPr>
              <a:t>Agenda </a:t>
            </a:r>
            <a:br>
              <a:rPr lang="en-US" altLang="zh-CN" dirty="0" smtClean="0">
                <a:ea typeface="宋体" pitchFamily="2" charset="-122"/>
              </a:rPr>
            </a:br>
            <a:r>
              <a:rPr lang="en-US" altLang="zh-CN" sz="2000" dirty="0" smtClean="0">
                <a:ea typeface="宋体" pitchFamily="2" charset="-122"/>
              </a:rPr>
              <a:t/>
            </a:r>
            <a:br>
              <a:rPr lang="en-US" altLang="zh-CN" sz="2000" dirty="0" smtClean="0">
                <a:ea typeface="宋体" pitchFamily="2" charset="-122"/>
              </a:rPr>
            </a:br>
            <a:r>
              <a:rPr lang="en-US" altLang="zh-CN" sz="2000" dirty="0" smtClean="0">
                <a:ea typeface="宋体" pitchFamily="2" charset="-122"/>
              </a:rPr>
              <a:t> </a:t>
            </a:r>
            <a:r>
              <a:rPr lang="en-US" altLang="zh-CN" sz="2800" dirty="0" smtClean="0">
                <a:ea typeface="宋体" pitchFamily="2" charset="-122"/>
              </a:rPr>
              <a:t>Stig Venaas</a:t>
            </a:r>
            <a:br>
              <a:rPr lang="en-US" altLang="zh-CN" sz="2800" dirty="0" smtClean="0">
                <a:ea typeface="宋体" pitchFamily="2" charset="-122"/>
              </a:rPr>
            </a:br>
            <a:r>
              <a:rPr lang="en-US" altLang="zh-CN" sz="2800" dirty="0" err="1" smtClean="0">
                <a:ea typeface="宋体" pitchFamily="2" charset="-122"/>
              </a:rPr>
              <a:t>Behcet</a:t>
            </a:r>
            <a:r>
              <a:rPr lang="en-US" altLang="zh-CN" sz="2800" dirty="0" smtClean="0">
                <a:ea typeface="宋体" pitchFamily="2" charset="-122"/>
              </a:rPr>
              <a:t> </a:t>
            </a:r>
            <a:r>
              <a:rPr lang="en-US" altLang="zh-CN" sz="2800" dirty="0" err="1" smtClean="0">
                <a:ea typeface="宋体" pitchFamily="2" charset="-122"/>
              </a:rPr>
              <a:t>Sarikaya</a:t>
            </a:r>
            <a:r>
              <a:rPr lang="en-CA" altLang="zh-CN" sz="2800" dirty="0" smtClean="0">
                <a:ea typeface="宋体" pitchFamily="2" charset="-122"/>
              </a:rPr>
              <a:t/>
            </a:r>
            <a:br>
              <a:rPr lang="en-CA" altLang="zh-CN" sz="2800" dirty="0" smtClean="0">
                <a:ea typeface="宋体" pitchFamily="2" charset="-122"/>
              </a:rPr>
            </a:br>
            <a:r>
              <a:rPr lang="en-CA" altLang="zh-CN" sz="2800" dirty="0" smtClean="0">
                <a:ea typeface="宋体" pitchFamily="2" charset="-122"/>
              </a:rPr>
              <a:t>July 2011</a:t>
            </a:r>
            <a:endParaRPr lang="en-US" altLang="zh-CN" sz="2800" dirty="0" smtClean="0">
              <a:ea typeface="宋体" pitchFamily="2" charset="-122"/>
            </a:endParaRPr>
          </a:p>
        </p:txBody>
      </p:sp>
      <p:sp>
        <p:nvSpPr>
          <p:cNvPr id="3075" name="DtsShapeName" descr="C4750CDB1B@753@9@@8C6@C85GEGG@720968AL96D@PY35403[!!!!!BIHO@]y35403!!!!!!!!!!1110G2B369G71110G2B369G71!!!!!!!!!!!!!!!!!!!!!!!!!!!!!!!!!!!!!!!!!!!!!!!!!!!!869;e8:48aR62745!!!!!!BIHO@]R62745!!!11111111110G2BC705D2`fdoe`/qqu!!!!!!!!!!!!!!!!!!!!!!!!!!!!!!!!!!!!!!!!!!!!!!!!!!!!!!!!!!!!!!!!!!!!!!!!!!!!!!!!!!!!!!!!!!!!!!!!!!!!!!!!!!!!!!!!!!!!!!!!!!!!!!!!!!!!!!!!!!!!!!!!!!!!!!!!!!!!!!!!!!!!!!!!!!!!!!!!!!!!!!!!!!!!!!!!!!!!!!!!!!!!!!!!!!!!!!!!!!!!!!!!!!!!!!!!!!!!!!!!!!!!!!!!!!!!!!!!!!!!!!!!!!!!!!!!!!!!!!!!!!!!!!!!!!!!!!!!!!!!!!!!!!!!!!!!!!!!!!!!!!!!!!!!!!!!!!!!!!!!!!!!!!!!!!!!!!!!!!!!!!!!!!!!!!!!!!!!!!!!!!!!!!!!!!!!!!!!!!!!!!!!!!!!!!!!!!!!!!!!!!!!!!!!!!!!!!!!!!!!!!!!!!!!!!!!!!!!!!!!!!!!!!!!!!!!!!!!!!!!!!!!!!!!!!!!!!!!!!!!!!!!!!!!!!!!!!!!!!!!!!!!!!!!!!!!!!!!!!!!!!!!!!!!!!!!!!!!!!!!!!!!!!!!!!!!!!!!!!!!!!!!!!!!!!!!!!!!!!!!!!!!!!!!!!!!!!!!!!!!!!!!!!!!!!!!!!!!!!!!!!!!!!!!!!!!!!!!!!!!!!!!!!!!!!!!!!!!!!!!!!!!!!!!!!!!!!!!!!!!!!!!!!!!!!!!!!!!!!!!!!!!!!!!!!!!!!!!!!!!!!!!!!!!!!!!!!!!!!!!!!!!!!!!!!!!!!!!!!!!!!!!!!!!!!!!!!!!!!!!!!!!!!!!!!!!!!!!!!!!!!!!!!!!!!!!!!!!!!!!!!!!!!!!!!!!!!!!!!!!!!!!!!!!!!!!!!!!!!!!!!!!!!!!!!!!!!!!!!!!!!!!!!!!!!!!!!!!!!!!!!!!!!!!!!!!!!!!!!!!!!!!!!!!!!!!!!!!!!!!!!!!!!!!!!!!!!!!!!!!!!!!!!!!!!!!!!!!!!!!!!!!!!!!!!!!!!!!!!!!!!!!!!!!!!!!!!!!!!!!!!!!!!!!!!!!!!!!!!!!!!!!!!!!!!!!!!!!!!!!!!!!!!!!!!!!!!!!!!!!!!!!!!!!!!!!!!!!!!!!!!!!!!!!!!!!!!!!!!!!!!!!!!!!!!!!!!!!!!!!!!!!!!!!!!!!!!!!!!!!!!!!!!!!!!!!!!!!!!!!!!!!!!!!!!!!!!!!!!!!!!!!!!!!!!!!!!!!!!!!!!!!!!!!!!!!!!!!!!!!!!!!!!!!!!!!!!!!!!!!!!!!!!!!!!!!!!!!!!!!!!!!!!!!!!!!!!!!!!!!!!!!!!!!!!!!!!!!!!!!!!!!!!!!!!!!!!!!!!!!!!!!!!!!!!!!!!!!!!!!!!!!!!!!!!!!!!!!!!!!!!!!!!!!!!!!!!!!!!!!!!!!!!!!!!!!!!!!!!!!!!!!!!!!!!!!!!!!!!!!!!!!!!!!!!!!!!!!!!!!!!!!!!!!!!!!!!!!!!!!!!!!!!!!!!!!!!!!!!!!!!!!!!!!!!!!!!!!!!!!!!!!!!!!!!!!!!!!!!!!!!!!!!!!!!!!!!!!!!!!!!!!!!!!!!!!!!!!!!!!!!!!!!!!!!!!!!!!!!!!!!!!!!!!!!!!!!!!!!!!!!!!!!!!!!!!!!!!!!!!!!!!!!!!!!!!!!!!!!!!!!!!!!!!!!!!!!!!!!!!!!!!!!!!!!!!!!!!!!!!!!!!!!!!!!!!!!!!!!!!!!!!!!!!!!!!!!!!!!!!!!!!!!!!!!!!!!!!!!!!!!!!!!!!!!!!!!!!!!!!!!!!!!!!!!!!!!!!!!!!!!!!!!!!!!!!!!!!!!!!!!!!!!!!!!!!!!!!!!!!!!!!!!!!!!!!!!!!!!!!!!!!!!!!!!!!!!!!!!!!!!!!!!!!!!!!!!!!!!!!!!!!!!!!!!!!!!!!!!!!!!!!!!!!!!!!!!!!!!!!!!!!!!!!!!!!!!!!!!!!!!!!!!!!!!!!!!!!!!!!!!!!!!!!!!!!!!!!!!!!!!!!!!!!!!!!!!!!!!!!!!!!!!!!!!!!!!!!!!!!!!!!!!!!!!!!!!!!!!!!!!!!!!!!!!!!!!!!!!!!!!!!!!!!!!!!!!!!!!!!!!!!!!!!!!!!!!!!!!!!!!!!!!!!!!!!!!!!!!!!!!!!!!!!!!!!!!!!!!!!!!!!!!!!!!!!!!!!!!!!!!!!!!!!!!!!!!!!!!!!!!!!!!!!!!!!1!P" hidden="1"/>
          <p:cNvSpPr>
            <a:spLocks noChangeArrowheads="1"/>
          </p:cNvSpPr>
          <p:nvPr/>
        </p:nvSpPr>
        <p:spPr bwMode="auto">
          <a:xfrm>
            <a:off x="0" y="0"/>
            <a:ext cx="1588" cy="1588"/>
          </a:xfrm>
          <a:custGeom>
            <a:avLst/>
            <a:gdLst>
              <a:gd name="T0" fmla="*/ 4 w 21600"/>
              <a:gd name="T1" fmla="*/ 1 h 21600"/>
              <a:gd name="T2" fmla="*/ 1 w 21600"/>
              <a:gd name="T3" fmla="*/ 4 h 21600"/>
              <a:gd name="T4" fmla="*/ 4 w 21600"/>
              <a:gd name="T5" fmla="*/ 9 h 21600"/>
              <a:gd name="T6" fmla="*/ 7 w 21600"/>
              <a:gd name="T7" fmla="*/ 4 h 21600"/>
              <a:gd name="T8" fmla="*/ 0 60000 65536"/>
              <a:gd name="T9" fmla="*/ 0 60000 65536"/>
              <a:gd name="T10" fmla="*/ 0 60000 65536"/>
              <a:gd name="T11" fmla="*/ 0 60000 65536"/>
              <a:gd name="T12" fmla="*/ 5033 w 21600"/>
              <a:gd name="T13" fmla="*/ 2272 h 21600"/>
              <a:gd name="T14" fmla="*/ 16554 w 21600"/>
              <a:gd name="T15" fmla="*/ 13684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accent1"/>
          </a:solidFill>
          <a:ln w="57150">
            <a:solidFill>
              <a:schemeClr val="tx1"/>
            </a:solidFill>
            <a:miter lim="800000"/>
            <a:headEnd/>
            <a:tailEnd/>
          </a:ln>
        </p:spPr>
        <p:txBody>
          <a:bodyPr wrap="none" anchor="ctr"/>
          <a:lstStyle/>
          <a:p>
            <a:endParaRPr lang="en-US"/>
          </a:p>
        </p:txBody>
      </p:sp>
      <p:sp>
        <p:nvSpPr>
          <p:cNvPr id="3076" name="Rectangle 2"/>
          <p:cNvSpPr>
            <a:spLocks noChangeArrowheads="1"/>
          </p:cNvSpPr>
          <p:nvPr/>
        </p:nvSpPr>
        <p:spPr bwMode="auto">
          <a:xfrm>
            <a:off x="315913" y="466725"/>
            <a:ext cx="6781800" cy="2133600"/>
          </a:xfrm>
          <a:prstGeom prst="rect">
            <a:avLst/>
          </a:prstGeom>
          <a:noFill/>
          <a:ln w="9525">
            <a:noFill/>
            <a:miter lim="800000"/>
            <a:headEnd/>
            <a:tailEnd/>
          </a:ln>
        </p:spPr>
        <p:txBody>
          <a:bodyPr anchor="b"/>
          <a:lstStyle/>
          <a:p>
            <a:pPr algn="r"/>
            <a:r>
              <a:rPr lang="en-US" altLang="zh-CN" sz="4800" b="1" dirty="0" err="1">
                <a:solidFill>
                  <a:schemeClr val="tx2"/>
                </a:solidFill>
                <a:ea typeface="宋体" pitchFamily="2" charset="-122"/>
              </a:rPr>
              <a:t>Multimob</a:t>
            </a:r>
            <a:r>
              <a:rPr lang="en-US" altLang="zh-CN" sz="4800" b="1" dirty="0">
                <a:solidFill>
                  <a:schemeClr val="tx2"/>
                </a:solidFill>
                <a:ea typeface="宋体" pitchFamily="2" charset="-122"/>
              </a:rPr>
              <a:t> WG</a:t>
            </a:r>
            <a:br>
              <a:rPr lang="en-US" altLang="zh-CN" sz="4800" b="1" dirty="0">
                <a:solidFill>
                  <a:schemeClr val="tx2"/>
                </a:solidFill>
                <a:ea typeface="宋体" pitchFamily="2" charset="-122"/>
              </a:rPr>
            </a:br>
            <a:r>
              <a:rPr lang="en-US" altLang="zh-CN" sz="4800" b="1" dirty="0">
                <a:solidFill>
                  <a:schemeClr val="tx2"/>
                </a:solidFill>
                <a:ea typeface="宋体" pitchFamily="2" charset="-122"/>
              </a:rPr>
              <a:t>IETF </a:t>
            </a:r>
            <a:r>
              <a:rPr lang="en-US" altLang="zh-CN" sz="4800" b="1" dirty="0" smtClean="0">
                <a:solidFill>
                  <a:schemeClr val="tx2"/>
                </a:solidFill>
                <a:ea typeface="宋体" pitchFamily="2" charset="-122"/>
              </a:rPr>
              <a:t>81</a:t>
            </a:r>
            <a:endParaRPr lang="en-US" altLang="zh-CN" sz="4800" b="1" dirty="0">
              <a:solidFill>
                <a:schemeClr val="tx2"/>
              </a:solidFill>
              <a:ea typeface="宋体" pitchFamily="2" charset="-122"/>
            </a:endParaRPr>
          </a:p>
        </p:txBody>
      </p:sp>
      <p:sp>
        <p:nvSpPr>
          <p:cNvPr id="3077" name="Rectangle 4"/>
          <p:cNvSpPr>
            <a:spLocks noChangeArrowheads="1"/>
          </p:cNvSpPr>
          <p:nvPr/>
        </p:nvSpPr>
        <p:spPr bwMode="auto">
          <a:xfrm>
            <a:off x="152400" y="6324600"/>
            <a:ext cx="6477000" cy="400050"/>
          </a:xfrm>
          <a:prstGeom prst="rect">
            <a:avLst/>
          </a:prstGeom>
          <a:noFill/>
          <a:ln w="9525">
            <a:noFill/>
            <a:miter lim="800000"/>
            <a:headEnd/>
            <a:tailEnd/>
          </a:ln>
        </p:spPr>
        <p:txBody>
          <a:bodyPr>
            <a:spAutoFit/>
          </a:bodyPr>
          <a:lstStyle/>
          <a:p>
            <a:r>
              <a:rPr lang="en-US" altLang="zh-CN" sz="2000" b="1">
                <a:ea typeface="宋体" pitchFamily="2" charset="-122"/>
                <a:hlinkClick r:id="rId3"/>
              </a:rPr>
              <a:t>https://www1.ietf.org/mailman/listinfo/multimob</a:t>
            </a:r>
            <a:endParaRPr lang="en-US" sz="2000"/>
          </a:p>
        </p:txBody>
      </p:sp>
      <p:sp>
        <p:nvSpPr>
          <p:cNvPr id="3078" name="Slide Number Placeholder 5"/>
          <p:cNvSpPr>
            <a:spLocks noGrp="1"/>
          </p:cNvSpPr>
          <p:nvPr>
            <p:ph type="sldNum" sz="quarter" idx="12"/>
          </p:nvPr>
        </p:nvSpPr>
        <p:spPr>
          <a:noFill/>
        </p:spPr>
        <p:txBody>
          <a:bodyPr/>
          <a:lstStyle/>
          <a:p>
            <a:fld id="{A8947A2C-2804-4A98-9468-9EE0BAAB2FCE}" type="slidenum">
              <a:rPr lang="en-US" altLang="zh-CN" smtClean="0">
                <a:ea typeface="宋体" pitchFamily="2" charset="-122"/>
              </a:rPr>
              <a:pPr/>
              <a:t>1</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395288" y="257175"/>
            <a:ext cx="7131050" cy="579438"/>
          </a:xfrm>
          <a:prstGeom prst="rect">
            <a:avLst/>
          </a:prstGeom>
          <a:noFill/>
          <a:ln w="9525">
            <a:noFill/>
            <a:miter lim="800000"/>
            <a:headEnd/>
            <a:tailEnd/>
          </a:ln>
        </p:spPr>
        <p:txBody>
          <a:bodyPr>
            <a:spAutoFit/>
          </a:bodyPr>
          <a:lstStyle/>
          <a:p>
            <a:pPr marL="342900" indent="-342900" algn="ctr">
              <a:spcBef>
                <a:spcPct val="20000"/>
              </a:spcBef>
            </a:pPr>
            <a:r>
              <a:rPr lang="en-US" altLang="zh-CN" sz="3200" b="1">
                <a:ea typeface="宋体" pitchFamily="2" charset="-122"/>
              </a:rPr>
              <a:t>Multimob WG</a:t>
            </a:r>
          </a:p>
        </p:txBody>
      </p:sp>
      <p:sp>
        <p:nvSpPr>
          <p:cNvPr id="4099" name="Text Box 3"/>
          <p:cNvSpPr txBox="1">
            <a:spLocks noChangeArrowheads="1"/>
          </p:cNvSpPr>
          <p:nvPr/>
        </p:nvSpPr>
        <p:spPr bwMode="auto">
          <a:xfrm>
            <a:off x="250825" y="1412875"/>
            <a:ext cx="8569325" cy="4789488"/>
          </a:xfrm>
          <a:prstGeom prst="rect">
            <a:avLst/>
          </a:prstGeom>
          <a:noFill/>
          <a:ln w="9525">
            <a:noFill/>
            <a:miter lim="800000"/>
            <a:headEnd/>
            <a:tailEnd/>
          </a:ln>
        </p:spPr>
        <p:txBody>
          <a:bodyPr>
            <a:spAutoFit/>
          </a:bodyPr>
          <a:lstStyle/>
          <a:p>
            <a:pPr marL="342900" indent="-342900">
              <a:buFontTx/>
              <a:buChar char="•"/>
            </a:pPr>
            <a:r>
              <a:rPr lang="en-US" altLang="zh-CN" sz="2800" b="1" dirty="0">
                <a:ea typeface="宋体" pitchFamily="2" charset="-122"/>
              </a:rPr>
              <a:t>Welcome to </a:t>
            </a:r>
            <a:r>
              <a:rPr lang="en-US" altLang="zh-CN" sz="2800" b="1" dirty="0" err="1">
                <a:ea typeface="宋体" pitchFamily="2" charset="-122"/>
              </a:rPr>
              <a:t>Multimob</a:t>
            </a:r>
            <a:r>
              <a:rPr lang="en-US" altLang="zh-CN" sz="2800" b="1" dirty="0">
                <a:ea typeface="宋体" pitchFamily="2" charset="-122"/>
              </a:rPr>
              <a:t> WG at IETF </a:t>
            </a:r>
            <a:r>
              <a:rPr lang="en-US" altLang="zh-CN" sz="2800" b="1" dirty="0" smtClean="0">
                <a:ea typeface="宋体" pitchFamily="2" charset="-122"/>
              </a:rPr>
              <a:t>81</a:t>
            </a:r>
            <a:endParaRPr lang="en-US" altLang="zh-CN" sz="2800" b="1" dirty="0">
              <a:ea typeface="宋体" pitchFamily="2" charset="-122"/>
            </a:endParaRPr>
          </a:p>
          <a:p>
            <a:pPr marL="342900" indent="-342900">
              <a:buFontTx/>
              <a:buChar char="•"/>
            </a:pPr>
            <a:endParaRPr lang="en-US" altLang="zh-CN" sz="2800" b="1" dirty="0">
              <a:ea typeface="宋体" pitchFamily="2" charset="-122"/>
            </a:endParaRPr>
          </a:p>
          <a:p>
            <a:pPr marL="342900" indent="-342900">
              <a:buFontTx/>
              <a:buChar char="•"/>
            </a:pPr>
            <a:r>
              <a:rPr lang="en-US" altLang="zh-CN" sz="2800" b="1" dirty="0">
                <a:ea typeface="宋体" pitchFamily="2" charset="-122"/>
              </a:rPr>
              <a:t>Mailing list subscribe at </a:t>
            </a:r>
            <a:r>
              <a:rPr lang="en-US" altLang="zh-CN" sz="2800" b="1" dirty="0">
                <a:ea typeface="宋体" pitchFamily="2" charset="-122"/>
                <a:hlinkClick r:id="rId3"/>
              </a:rPr>
              <a:t>https://www1.ietf.org/mailman/listinfo/multimob</a:t>
            </a:r>
            <a:endParaRPr lang="en-US" altLang="zh-CN" sz="2800" b="1" dirty="0">
              <a:ea typeface="宋体" pitchFamily="2" charset="-122"/>
            </a:endParaRPr>
          </a:p>
          <a:p>
            <a:pPr marL="342900" indent="-342900">
              <a:buFontTx/>
              <a:buChar char="•"/>
            </a:pPr>
            <a:r>
              <a:rPr lang="en-US" altLang="zh-CN" sz="2800" b="1" dirty="0">
                <a:ea typeface="宋体" pitchFamily="2" charset="-122"/>
              </a:rPr>
              <a:t>Standardization of multicast support in Proxy Mobile IPv6</a:t>
            </a:r>
          </a:p>
          <a:p>
            <a:pPr marL="342900" indent="-342900">
              <a:buFontTx/>
              <a:buChar char="•"/>
            </a:pPr>
            <a:r>
              <a:rPr lang="en-US" altLang="zh-CN" sz="2800" b="1" dirty="0">
                <a:ea typeface="宋体" pitchFamily="2" charset="-122"/>
              </a:rPr>
              <a:t>Extensions to group management protocols for mobility</a:t>
            </a:r>
          </a:p>
          <a:p>
            <a:pPr marL="342900" indent="-342900">
              <a:buFontTx/>
              <a:buChar char="•"/>
            </a:pPr>
            <a:endParaRPr lang="en-US" altLang="zh-CN" sz="2800" b="1" dirty="0">
              <a:ea typeface="宋体" pitchFamily="2" charset="-122"/>
            </a:endParaRPr>
          </a:p>
          <a:p>
            <a:pPr marL="342900" indent="-342900"/>
            <a:endParaRPr lang="en-US" altLang="zh-CN" sz="2800" b="1" dirty="0">
              <a:ea typeface="宋体" pitchFamily="2" charset="-122"/>
            </a:endParaRPr>
          </a:p>
          <a:p>
            <a:pPr marL="342900" indent="-342900">
              <a:buFontTx/>
              <a:buChar char="•"/>
            </a:pPr>
            <a:endParaRPr lang="en-US" altLang="zh-CN" sz="2800" b="1" dirty="0">
              <a:ea typeface="宋体" pitchFamily="2" charset="-122"/>
            </a:endParaRPr>
          </a:p>
        </p:txBody>
      </p:sp>
      <p:sp>
        <p:nvSpPr>
          <p:cNvPr id="4100" name="Slide Number Placeholder 3"/>
          <p:cNvSpPr>
            <a:spLocks noGrp="1"/>
          </p:cNvSpPr>
          <p:nvPr>
            <p:ph type="sldNum" sz="quarter" idx="12"/>
          </p:nvPr>
        </p:nvSpPr>
        <p:spPr>
          <a:noFill/>
        </p:spPr>
        <p:txBody>
          <a:bodyPr/>
          <a:lstStyle/>
          <a:p>
            <a:fld id="{0400BC2D-0A9E-41F9-8116-C965A05AD4C0}" type="slidenum">
              <a:rPr lang="en-US" altLang="zh-CN" smtClean="0">
                <a:ea typeface="宋体" pitchFamily="2" charset="-122"/>
              </a:rPr>
              <a:pPr/>
              <a:t>2</a:t>
            </a:fld>
            <a:endParaRPr lang="en-US" altLang="zh-CN" smtClean="0">
              <a:ea typeface="宋体" pitchFamily="2" charset="-122"/>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152400"/>
            <a:ext cx="6858000" cy="792162"/>
          </a:xfrm>
        </p:spPr>
        <p:txBody>
          <a:bodyPr/>
          <a:lstStyle/>
          <a:p>
            <a:r>
              <a:rPr lang="en-US" altLang="zh-CN" dirty="0" smtClean="0">
                <a:ea typeface="宋体" pitchFamily="2" charset="-122"/>
              </a:rPr>
              <a:t>AGENDA</a:t>
            </a:r>
          </a:p>
        </p:txBody>
      </p:sp>
      <p:sp>
        <p:nvSpPr>
          <p:cNvPr id="5123" name="Rectangle 3"/>
          <p:cNvSpPr>
            <a:spLocks noGrp="1" noChangeArrowheads="1"/>
          </p:cNvSpPr>
          <p:nvPr>
            <p:ph type="body" idx="1"/>
          </p:nvPr>
        </p:nvSpPr>
        <p:spPr>
          <a:xfrm>
            <a:off x="457200" y="533400"/>
            <a:ext cx="8229600" cy="5867400"/>
          </a:xfrm>
        </p:spPr>
        <p:txBody>
          <a:bodyPr/>
          <a:lstStyle/>
          <a:p>
            <a:r>
              <a:rPr lang="en-US" altLang="zh-CN" sz="2400" dirty="0" err="1" smtClean="0">
                <a:ea typeface="宋体" pitchFamily="2" charset="-122"/>
              </a:rPr>
              <a:t>Administrativia</a:t>
            </a:r>
            <a:r>
              <a:rPr lang="en-US" altLang="zh-CN" sz="2400" dirty="0" smtClean="0">
                <a:ea typeface="宋体" pitchFamily="2" charset="-122"/>
              </a:rPr>
              <a:t> – 10 min</a:t>
            </a:r>
          </a:p>
          <a:p>
            <a:pPr lvl="1"/>
            <a:r>
              <a:rPr lang="en-US" altLang="zh-CN" sz="2000" dirty="0" smtClean="0">
                <a:ea typeface="宋体" pitchFamily="2" charset="-122"/>
              </a:rPr>
              <a:t>Note takers, Jabber Scribes</a:t>
            </a:r>
          </a:p>
          <a:p>
            <a:r>
              <a:rPr lang="en-US" altLang="zh-CN" sz="2400" dirty="0" smtClean="0">
                <a:ea typeface="宋体" pitchFamily="2" charset="-122"/>
              </a:rPr>
              <a:t>MLD/IGMP Tuning WG Draft Update - 10 min </a:t>
            </a:r>
          </a:p>
          <a:p>
            <a:r>
              <a:rPr lang="en-US" altLang="zh-CN" sz="2400" dirty="0" smtClean="0">
                <a:ea typeface="宋体" pitchFamily="2" charset="-122"/>
              </a:rPr>
              <a:t>Tunnel Convergence Solutions– 60 min</a:t>
            </a:r>
          </a:p>
          <a:p>
            <a:pPr lvl="1"/>
            <a:r>
              <a:rPr lang="en-US" altLang="zh-CN" sz="2000" dirty="0" smtClean="0">
                <a:ea typeface="宋体" pitchFamily="2" charset="-122"/>
              </a:rPr>
              <a:t>Thomas on Issues – 10 min</a:t>
            </a:r>
          </a:p>
          <a:p>
            <a:pPr lvl="1"/>
            <a:r>
              <a:rPr lang="en-US" altLang="zh-CN" sz="2000" dirty="0" err="1" smtClean="0">
                <a:ea typeface="宋体" pitchFamily="2" charset="-122"/>
              </a:rPr>
              <a:t>Jinwei</a:t>
            </a:r>
            <a:r>
              <a:rPr lang="en-US" altLang="zh-CN" sz="2000" dirty="0" smtClean="0">
                <a:ea typeface="宋体" pitchFamily="2" charset="-122"/>
              </a:rPr>
              <a:t>  - 10 min</a:t>
            </a:r>
          </a:p>
          <a:p>
            <a:pPr lvl="1"/>
            <a:r>
              <a:rPr lang="en-US" altLang="zh-CN" sz="2000" dirty="0" err="1" smtClean="0">
                <a:ea typeface="宋体" pitchFamily="2" charset="-122"/>
              </a:rPr>
              <a:t>Seil</a:t>
            </a:r>
            <a:r>
              <a:rPr lang="en-US" altLang="zh-CN" sz="2000" dirty="0" smtClean="0">
                <a:ea typeface="宋体" pitchFamily="2" charset="-122"/>
              </a:rPr>
              <a:t> </a:t>
            </a:r>
            <a:r>
              <a:rPr lang="en-US" altLang="zh-CN" sz="2000" dirty="0" smtClean="0">
                <a:ea typeface="宋体" pitchFamily="2" charset="-122"/>
              </a:rPr>
              <a:t>– </a:t>
            </a:r>
            <a:r>
              <a:rPr lang="en-US" altLang="zh-CN" sz="2000" dirty="0" smtClean="0">
                <a:ea typeface="宋体" pitchFamily="2" charset="-122"/>
              </a:rPr>
              <a:t>10 </a:t>
            </a:r>
            <a:r>
              <a:rPr lang="en-US" altLang="zh-CN" sz="2000" dirty="0" smtClean="0">
                <a:ea typeface="宋体" pitchFamily="2" charset="-122"/>
              </a:rPr>
              <a:t>min</a:t>
            </a:r>
          </a:p>
          <a:p>
            <a:pPr lvl="1"/>
            <a:r>
              <a:rPr lang="en-US" altLang="zh-CN" sz="2000" dirty="0" smtClean="0">
                <a:ea typeface="宋体" pitchFamily="2" charset="-122"/>
              </a:rPr>
              <a:t>Juan Carlos – </a:t>
            </a:r>
            <a:r>
              <a:rPr lang="en-US" altLang="zh-CN" sz="2000" dirty="0" smtClean="0">
                <a:ea typeface="宋体" pitchFamily="2" charset="-122"/>
              </a:rPr>
              <a:t>10 </a:t>
            </a:r>
            <a:r>
              <a:rPr lang="en-US" altLang="zh-CN" sz="2000" dirty="0" smtClean="0">
                <a:ea typeface="宋体" pitchFamily="2" charset="-122"/>
              </a:rPr>
              <a:t>min</a:t>
            </a:r>
          </a:p>
          <a:p>
            <a:pPr lvl="1"/>
            <a:r>
              <a:rPr lang="en-US" altLang="zh-CN" sz="2000" dirty="0" smtClean="0">
                <a:ea typeface="宋体" pitchFamily="2" charset="-122"/>
              </a:rPr>
              <a:t>Discussion on the charter item – 20 min</a:t>
            </a:r>
          </a:p>
          <a:p>
            <a:r>
              <a:rPr lang="en-US" altLang="zh-CN" sz="2400" dirty="0" smtClean="0">
                <a:ea typeface="宋体" pitchFamily="2" charset="-122"/>
              </a:rPr>
              <a:t>Fast Handover Solutions </a:t>
            </a:r>
            <a:r>
              <a:rPr lang="en-US" altLang="zh-CN" sz="2400" smtClean="0">
                <a:ea typeface="宋体" pitchFamily="2" charset="-122"/>
              </a:rPr>
              <a:t>– </a:t>
            </a:r>
            <a:r>
              <a:rPr lang="en-US" altLang="zh-CN" sz="2400" smtClean="0">
                <a:ea typeface="宋体" pitchFamily="2" charset="-122"/>
              </a:rPr>
              <a:t>60</a:t>
            </a:r>
            <a:r>
              <a:rPr lang="en-US" altLang="zh-CN" sz="2400" smtClean="0">
                <a:ea typeface="宋体" pitchFamily="2" charset="-122"/>
              </a:rPr>
              <a:t> </a:t>
            </a:r>
            <a:r>
              <a:rPr lang="en-US" altLang="zh-CN" sz="2400" dirty="0" smtClean="0">
                <a:ea typeface="宋体" pitchFamily="2" charset="-122"/>
              </a:rPr>
              <a:t>min</a:t>
            </a:r>
          </a:p>
          <a:p>
            <a:pPr lvl="1"/>
            <a:r>
              <a:rPr lang="en-US" altLang="zh-CN" sz="2000" dirty="0" smtClean="0">
                <a:ea typeface="宋体" pitchFamily="2" charset="-122"/>
              </a:rPr>
              <a:t>Thomas – 10 min</a:t>
            </a:r>
          </a:p>
          <a:p>
            <a:pPr lvl="1"/>
            <a:r>
              <a:rPr lang="en-US" altLang="zh-CN" sz="2000" dirty="0" smtClean="0">
                <a:ea typeface="宋体" pitchFamily="2" charset="-122"/>
              </a:rPr>
              <a:t>Dirk – 10 min</a:t>
            </a:r>
          </a:p>
          <a:p>
            <a:pPr lvl="1"/>
            <a:r>
              <a:rPr lang="en-US" altLang="zh-CN" sz="2000" dirty="0" err="1" smtClean="0">
                <a:ea typeface="宋体" pitchFamily="2" charset="-122"/>
              </a:rPr>
              <a:t>Dapeng</a:t>
            </a:r>
            <a:r>
              <a:rPr lang="en-US" altLang="zh-CN" sz="2000" dirty="0" smtClean="0">
                <a:ea typeface="宋体" pitchFamily="2" charset="-122"/>
              </a:rPr>
              <a:t> – 10 </a:t>
            </a:r>
            <a:r>
              <a:rPr lang="en-US" altLang="zh-CN" sz="2000" dirty="0" smtClean="0">
                <a:ea typeface="宋体" pitchFamily="2" charset="-122"/>
              </a:rPr>
              <a:t>min</a:t>
            </a:r>
          </a:p>
          <a:p>
            <a:pPr lvl="1"/>
            <a:r>
              <a:rPr lang="en-US" altLang="zh-CN" sz="2000" dirty="0" smtClean="0">
                <a:ea typeface="宋体" pitchFamily="2" charset="-122"/>
              </a:rPr>
              <a:t>Carlos – 5 min</a:t>
            </a:r>
            <a:endParaRPr lang="en-US" altLang="zh-CN" sz="2000" dirty="0" smtClean="0">
              <a:ea typeface="宋体" pitchFamily="2" charset="-122"/>
            </a:endParaRPr>
          </a:p>
          <a:p>
            <a:pPr lvl="1"/>
            <a:r>
              <a:rPr lang="en-US" altLang="zh-CN" sz="2000" dirty="0" smtClean="0">
                <a:ea typeface="宋体" pitchFamily="2" charset="-122"/>
              </a:rPr>
              <a:t>Discussion on the charter item – 25 min</a:t>
            </a:r>
          </a:p>
          <a:p>
            <a:r>
              <a:rPr lang="en-US" altLang="zh-CN" sz="2400" dirty="0" smtClean="0">
                <a:ea typeface="宋体" pitchFamily="2" charset="-122"/>
              </a:rPr>
              <a:t>Thomas </a:t>
            </a:r>
            <a:r>
              <a:rPr lang="en-US" altLang="zh-CN" sz="2400" dirty="0" smtClean="0">
                <a:ea typeface="宋体" pitchFamily="2" charset="-122"/>
              </a:rPr>
              <a:t>– 5 </a:t>
            </a:r>
            <a:r>
              <a:rPr lang="en-US" altLang="zh-CN" sz="2400" dirty="0" smtClean="0">
                <a:ea typeface="宋体" pitchFamily="2" charset="-122"/>
              </a:rPr>
              <a:t>min </a:t>
            </a:r>
            <a:r>
              <a:rPr lang="en-US" altLang="zh-CN" sz="2400" dirty="0" err="1" smtClean="0">
                <a:ea typeface="宋体" pitchFamily="2" charset="-122"/>
              </a:rPr>
              <a:t>Shuai</a:t>
            </a:r>
            <a:r>
              <a:rPr lang="en-US" altLang="zh-CN" sz="2400" dirty="0" smtClean="0">
                <a:ea typeface="宋体" pitchFamily="2" charset="-122"/>
              </a:rPr>
              <a:t> – 5 min </a:t>
            </a:r>
            <a:endParaRPr lang="en-US" altLang="zh-CN" sz="2400" dirty="0" smtClean="0">
              <a:ea typeface="宋体" pitchFamily="2" charset="-122"/>
            </a:endParaRPr>
          </a:p>
        </p:txBody>
      </p:sp>
      <p:sp>
        <p:nvSpPr>
          <p:cNvPr id="5124" name="Slide Number Placeholder 3"/>
          <p:cNvSpPr>
            <a:spLocks noGrp="1"/>
          </p:cNvSpPr>
          <p:nvPr>
            <p:ph type="sldNum" sz="quarter" idx="12"/>
          </p:nvPr>
        </p:nvSpPr>
        <p:spPr>
          <a:noFill/>
        </p:spPr>
        <p:txBody>
          <a:bodyPr/>
          <a:lstStyle/>
          <a:p>
            <a:fld id="{1ED52F8F-1A3E-4C54-897B-2E05112363B2}" type="slidenum">
              <a:rPr lang="en-US" altLang="zh-CN" smtClean="0">
                <a:ea typeface="宋体" pitchFamily="2" charset="-122"/>
              </a:rPr>
              <a:pPr/>
              <a:t>3</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of WG Drafts</a:t>
            </a:r>
            <a:endParaRPr lang="en-US" dirty="0"/>
          </a:p>
        </p:txBody>
      </p:sp>
      <p:sp>
        <p:nvSpPr>
          <p:cNvPr id="3" name="Content Placeholder 2"/>
          <p:cNvSpPr>
            <a:spLocks noGrp="1"/>
          </p:cNvSpPr>
          <p:nvPr>
            <p:ph idx="1"/>
          </p:nvPr>
        </p:nvSpPr>
        <p:spPr/>
        <p:txBody>
          <a:bodyPr/>
          <a:lstStyle/>
          <a:p>
            <a:r>
              <a:rPr lang="en-US" dirty="0" smtClean="0"/>
              <a:t>Base solution now RFC 6224</a:t>
            </a:r>
            <a:endParaRPr lang="en-US" b="1" dirty="0" smtClean="0"/>
          </a:p>
          <a:p>
            <a:r>
              <a:rPr lang="en-US" dirty="0" smtClean="0"/>
              <a:t>IGMP/MLD Tuning now WG draft </a:t>
            </a:r>
            <a:r>
              <a:rPr lang="en-US" dirty="0" smtClean="0">
                <a:hlinkClick r:id="rId3"/>
              </a:rPr>
              <a:t>http://tools.ietf.org/id/draft-ietf-multimob-igmp-mld-tuning-01.txt</a:t>
            </a: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4</a:t>
            </a:fld>
            <a:endParaRPr lang="en-US"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122238"/>
            <a:ext cx="6858000" cy="944562"/>
          </a:xfrm>
        </p:spPr>
        <p:txBody>
          <a:bodyPr/>
          <a:lstStyle/>
          <a:p>
            <a:pPr algn="ctr"/>
            <a:r>
              <a:rPr lang="en-US" altLang="zh-CN" smtClean="0">
                <a:ea typeface="宋体" pitchFamily="2" charset="-122"/>
              </a:rPr>
              <a:t>Note Well</a:t>
            </a:r>
          </a:p>
        </p:txBody>
      </p:sp>
      <p:sp>
        <p:nvSpPr>
          <p:cNvPr id="6147" name="Rectangle 5"/>
          <p:cNvSpPr>
            <a:spLocks noChangeArrowheads="1"/>
          </p:cNvSpPr>
          <p:nvPr/>
        </p:nvSpPr>
        <p:spPr bwMode="auto">
          <a:xfrm>
            <a:off x="304800" y="1066800"/>
            <a:ext cx="8839200" cy="5638800"/>
          </a:xfrm>
          <a:prstGeom prst="rect">
            <a:avLst/>
          </a:prstGeom>
          <a:noFill/>
          <a:ln w="12700">
            <a:noFill/>
            <a:miter lim="800000"/>
            <a:headEnd/>
            <a:tailEnd/>
          </a:ln>
        </p:spPr>
        <p:txBody>
          <a:bodyPr lIns="90488" tIns="44450" rIns="90488" bIns="44450"/>
          <a:lstStyle/>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Any submission to the IETF intended by the Contributor for publication as all or</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part of an IETF Internet-Draft or RFC and any statement made within the context</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of an IETF activity is considered an "IETF Contribution". Such statements include</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oral statements in IETF sessions, as well as written and electronic communications</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made at any time or place, which are addressed to: </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IETF plenary session,</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IETF working group or portion thereof,</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IESG or any member thereof on behalf of the IESG,</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IAB or any member thereof on behalf of the IAB,</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IETF mailing list, including the IETF list itself,</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working group or design team list, or any other list</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functioning under IETF auspices,</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RFC Editor or the Internet-Drafts function</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solidFill>
                  <a:srgbClr val="000000"/>
                </a:solidFill>
                <a:ea typeface="宋体" pitchFamily="2" charset="-122"/>
                <a:cs typeface="Times New Roman" pitchFamily="18" charset="0"/>
              </a:rPr>
              <a:t/>
            </a:r>
            <a:br>
              <a:rPr lang="en-US" altLang="zh-CN" sz="1400">
                <a:solidFill>
                  <a:srgbClr val="000000"/>
                </a:solidFill>
                <a:ea typeface="宋体" pitchFamily="2" charset="-122"/>
                <a:cs typeface="Times New Roman" pitchFamily="18" charset="0"/>
              </a:rPr>
            </a:br>
            <a:r>
              <a:rPr lang="en-US" altLang="zh-CN" sz="1400">
                <a:ea typeface="宋体" pitchFamily="2" charset="-122"/>
              </a:rPr>
              <a:t>All IETF Contributions are subject to the rules of RFC 3978 (updated by RFC 4748) and RFC 3979 (updated by RFC 4879).</a:t>
            </a:r>
          </a:p>
          <a:p>
            <a:pPr eaLnBrk="0" hangingPunct="0">
              <a:lnSpc>
                <a:spcPct val="85000"/>
              </a:lnSpc>
              <a:spcBef>
                <a:spcPct val="5000"/>
              </a:spcBef>
              <a:spcAft>
                <a:spcPct val="5000"/>
              </a:spcAft>
              <a:buClr>
                <a:schemeClr val="tx2"/>
              </a:buClr>
              <a:buSzPct val="70000"/>
              <a:buFont typeface="Wingdings" pitchFamily="2" charset="2"/>
              <a:buNone/>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Statements made outside of an IETF session, mailing list or other function, that are clearly not intended to be input to an IETF activity, group or function, are not IETF Contributions in the context of this notice.</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Please consult RFC 3978 (and RFC 4748) for details.</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 participant in any IETF activity is deemed to accept all IETF rules of process, as documented in Best Current Practices RFCs and IESG Statements.</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 participant in any IETF activity acknowledges that written, audio and video records of meetings may be made and may be available to the public.</a:t>
            </a:r>
          </a:p>
        </p:txBody>
      </p:sp>
      <p:sp>
        <p:nvSpPr>
          <p:cNvPr id="6148" name="Slide Number Placeholder 3"/>
          <p:cNvSpPr>
            <a:spLocks noGrp="1"/>
          </p:cNvSpPr>
          <p:nvPr>
            <p:ph type="sldNum" sz="quarter" idx="12"/>
          </p:nvPr>
        </p:nvSpPr>
        <p:spPr>
          <a:noFill/>
        </p:spPr>
        <p:txBody>
          <a:bodyPr/>
          <a:lstStyle/>
          <a:p>
            <a:fld id="{BA59A9EB-E103-410D-BEC8-75A4A24C045D}" type="slidenum">
              <a:rPr lang="en-US" altLang="zh-CN" smtClean="0">
                <a:ea typeface="宋体" pitchFamily="2" charset="-122"/>
              </a:rPr>
              <a:pPr/>
              <a:t>5</a:t>
            </a:fld>
            <a:endParaRPr lang="en-US" altLang="zh-CN" smtClean="0">
              <a:ea typeface="宋体"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3114675" y="2487613"/>
            <a:ext cx="2971800" cy="1524000"/>
          </a:xfrm>
          <a:prstGeom prst="rect">
            <a:avLst/>
          </a:prstGeom>
          <a:noFill/>
          <a:ln w="9525">
            <a:noFill/>
            <a:miter lim="800000"/>
            <a:headEnd/>
            <a:tailEnd/>
          </a:ln>
        </p:spPr>
        <p:txBody>
          <a:bodyPr wrap="none" lIns="91425" tIns="45712" rIns="91425" bIns="45712">
            <a:spAutoFit/>
          </a:bodyPr>
          <a:lstStyle/>
          <a:p>
            <a:pPr eaLnBrk="0" hangingPunct="0"/>
            <a:r>
              <a:rPr lang="en-US" altLang="zh-CN" sz="4700">
                <a:latin typeface="FrutigerNext LT Medium" pitchFamily="34" charset="0"/>
              </a:rPr>
              <a:t>Thank you</a:t>
            </a:r>
          </a:p>
          <a:p>
            <a:pPr eaLnBrk="0" hangingPunct="0"/>
            <a:endParaRPr lang="en-US" altLang="zh-CN" sz="4700">
              <a:latin typeface="FrutigerNext LT Medium" pitchFamily="34" charset="0"/>
            </a:endParaRPr>
          </a:p>
        </p:txBody>
      </p:sp>
      <p:sp>
        <p:nvSpPr>
          <p:cNvPr id="7171" name="Slide Number Placeholder 2"/>
          <p:cNvSpPr>
            <a:spLocks noGrp="1"/>
          </p:cNvSpPr>
          <p:nvPr>
            <p:ph type="sldNum" sz="quarter" idx="12"/>
          </p:nvPr>
        </p:nvSpPr>
        <p:spPr>
          <a:noFill/>
        </p:spPr>
        <p:txBody>
          <a:bodyPr/>
          <a:lstStyle/>
          <a:p>
            <a:fld id="{2C9F0B75-BF0F-4B1D-A47A-ACF242BAB975}" type="slidenum">
              <a:rPr lang="en-US" altLang="zh-CN" smtClean="0">
                <a:ea typeface="宋体" pitchFamily="2" charset="-122"/>
              </a:rPr>
              <a:pPr/>
              <a:t>6</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IETF">
  <a:themeElements>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IETF">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raClrScheme>
      <a:clrScheme name="IETF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IETF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IETF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IETF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IETF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IETF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IETF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IETF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IETF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C:\USERS\USERINF\MSOFFICE\TEMPLATE\IETF.pot</Template>
  <TotalTime>3917</TotalTime>
  <Words>293</Words>
  <Application>Microsoft Office PowerPoint</Application>
  <PresentationFormat>On-screen Show (4:3)</PresentationFormat>
  <Paragraphs>61</Paragraphs>
  <Slides>6</Slides>
  <Notes>6</Notes>
  <HiddenSlides>1</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IETF</vt:lpstr>
      <vt:lpstr>Agenda    Stig Venaas Behcet Sarikaya July 2011</vt:lpstr>
      <vt:lpstr>Slide 2</vt:lpstr>
      <vt:lpstr>AGENDA</vt:lpstr>
      <vt:lpstr>Status of WG Drafts</vt:lpstr>
      <vt:lpstr>Note Well</vt:lpstr>
      <vt:lpstr>Slide 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Multimob WG IETF</dc:title>
  <dc:creator/>
  <cp:lastModifiedBy>SarikayaBehcet 73654</cp:lastModifiedBy>
  <cp:revision>410</cp:revision>
  <dcterms:created xsi:type="dcterms:W3CDTF">2004-08-03T02:41:14Z</dcterms:created>
  <dcterms:modified xsi:type="dcterms:W3CDTF">2011-07-22T16:34:45Z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1311345229</vt:lpwstr>
  </property>
</Properties>
</file>