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B0539-2954-45AF-BA77-9F6B1F7CEB8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7C2AE-D410-41E6-845B-A21E171D8BC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03E6B-25F6-4E5E-ABA0-A27C4CC2CDD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2F15-CD1E-4341-93F0-ACA023E9F51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FAFE8-FAF4-4AA9-AEDB-24556CD5FB1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F0909-C318-4C44-ABE0-34968341164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984F8-55B1-49BC-9CD5-BC3A5ED4716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DE83A-0511-4F96-8BD1-9B4187A95B6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3FB18-C04A-45EC-89CD-BE0476EBBC1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4B812-8437-45E8-A11A-1181B70A78E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BCB60-57EE-4756-ABA6-F8B9E464354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1225D8-3C5D-43C7-B994-AD58C8FE33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585913"/>
          </a:xfrm>
        </p:spPr>
        <p:txBody>
          <a:bodyPr/>
          <a:lstStyle/>
          <a:p>
            <a:pPr eaLnBrk="1" hangingPunct="1"/>
            <a:r>
              <a:rPr lang="es-ES" b="1" smtClean="0"/>
              <a:t>Rapid acquisition of the MN multicast subscription after handover</a:t>
            </a:r>
            <a:r>
              <a:rPr lang="es-ES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39750" y="3933825"/>
            <a:ext cx="7777163" cy="2374900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2000" i="1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1000" i="1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Luis M. Contreras, Carlos J. Bernardos 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i="1" smtClean="0">
                <a:solidFill>
                  <a:srgbClr val="898989"/>
                </a:solidFill>
              </a:rPr>
              <a:t>Universidad Carlos III de Madrid (UC3M)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9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Ignacio Soto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i="1" smtClean="0">
                <a:solidFill>
                  <a:srgbClr val="898989"/>
                </a:solidFill>
              </a:rPr>
              <a:t>Universidad Politécnica de Madrid (UPM)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10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9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Quebec City, MULTIMOB WG, July 2011</a:t>
            </a:r>
            <a:endParaRPr lang="es-ES" sz="2000" smtClean="0">
              <a:solidFill>
                <a:srgbClr val="898989"/>
              </a:solidFill>
            </a:endParaRPr>
          </a:p>
        </p:txBody>
      </p:sp>
      <p:pic>
        <p:nvPicPr>
          <p:cNvPr id="2052" name="Picture 4" descr="ietflogotr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D76C18F-AA6E-4B93-9A90-5F050A187017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81st IETF, Quebec City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Proposal Status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6975"/>
            <a:ext cx="8229600" cy="5184775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2800" smtClean="0"/>
              <a:t>Initial draft version submitted for 78th IETF meeting in Maastricht</a:t>
            </a:r>
          </a:p>
          <a:p>
            <a:pPr eaLnBrk="1" hangingPunct="1">
              <a:lnSpc>
                <a:spcPct val="110000"/>
              </a:lnSpc>
            </a:pPr>
            <a:r>
              <a:rPr lang="en-US" sz="2800" smtClean="0"/>
              <a:t>Proposal included in re-chartering discussion during 78th IETF</a:t>
            </a:r>
          </a:p>
          <a:p>
            <a:pPr eaLnBrk="1" hangingPunct="1">
              <a:lnSpc>
                <a:spcPct val="110000"/>
              </a:lnSpc>
            </a:pPr>
            <a:r>
              <a:rPr lang="en-US" sz="2800" smtClean="0"/>
              <a:t>Draft firstly presented in Beijing 79th IETF meeting</a:t>
            </a:r>
          </a:p>
          <a:p>
            <a:pPr eaLnBrk="1" hangingPunct="1">
              <a:lnSpc>
                <a:spcPct val="110000"/>
              </a:lnSpc>
            </a:pPr>
            <a:r>
              <a:rPr lang="en-US" sz="2800" smtClean="0"/>
              <a:t>Updated version submitted for 81st IETF: 	</a:t>
            </a:r>
          </a:p>
          <a:p>
            <a:pPr eaLnBrk="1" hangingPunct="1">
              <a:lnSpc>
                <a:spcPct val="110000"/>
              </a:lnSpc>
              <a:buFont typeface="Arial" charset="0"/>
              <a:buNone/>
            </a:pPr>
            <a:r>
              <a:rPr lang="en-US" sz="2800" smtClean="0"/>
              <a:t>	draft-contreras-multimob-rams-01.txt</a:t>
            </a:r>
          </a:p>
          <a:p>
            <a:pPr eaLnBrk="1" hangingPunct="1">
              <a:lnSpc>
                <a:spcPct val="110000"/>
              </a:lnSpc>
            </a:pPr>
            <a:r>
              <a:rPr lang="en-US" sz="2800" smtClean="0"/>
              <a:t>Currently waiting for feedback from the list to progress 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B829983-8966-4701-B058-82D67E491950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81st IETF, Quebec City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8738"/>
            <a:ext cx="8229600" cy="633412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Draft Motivation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65175"/>
            <a:ext cx="8229600" cy="5688013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2000" smtClean="0"/>
              <a:t>The draft covers the MULTIMOB charter goal of </a:t>
            </a:r>
            <a:r>
              <a:rPr lang="es-ES" sz="2000" smtClean="0"/>
              <a:t>optimizing multicast traffic during a handover </a:t>
            </a:r>
            <a:endParaRPr lang="en-US" sz="2000" smtClean="0"/>
          </a:p>
          <a:p>
            <a:pPr eaLnBrk="1" hangingPunct="1">
              <a:lnSpc>
                <a:spcPct val="110000"/>
              </a:lnSpc>
            </a:pPr>
            <a:r>
              <a:rPr lang="en-US" sz="2000" smtClean="0">
                <a:solidFill>
                  <a:schemeClr val="hlink"/>
                </a:solidFill>
              </a:rPr>
              <a:t>Main contribution:</a:t>
            </a:r>
            <a:r>
              <a:rPr lang="en-US" sz="2000" smtClean="0"/>
              <a:t>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 smtClean="0"/>
              <a:t>to accelerate the MAG’s knowledge acquisition of the MN’s multicast subscription 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1700" smtClean="0"/>
              <a:t>(i.e., </a:t>
            </a:r>
            <a:r>
              <a:rPr lang="en-US" sz="1700" b="1" u="sng" smtClean="0"/>
              <a:t>IP addresses</a:t>
            </a:r>
            <a:r>
              <a:rPr lang="en-US" sz="1700" smtClean="0"/>
              <a:t> of the </a:t>
            </a:r>
            <a:r>
              <a:rPr lang="en-US" sz="1700" b="1" u="sng" smtClean="0"/>
              <a:t>multicast group</a:t>
            </a:r>
            <a:r>
              <a:rPr lang="en-US" sz="1700" smtClean="0"/>
              <a:t> subscribed by the MN, and the </a:t>
            </a:r>
            <a:r>
              <a:rPr lang="en-US" sz="1700" b="1" u="sng" smtClean="0"/>
              <a:t>source</a:t>
            </a:r>
            <a:r>
              <a:rPr lang="en-US" sz="1700" smtClean="0"/>
              <a:t> providing it)</a:t>
            </a:r>
            <a:endParaRPr lang="en-US" sz="1600" smtClean="0"/>
          </a:p>
          <a:p>
            <a:pPr eaLnBrk="1" hangingPunct="1">
              <a:lnSpc>
                <a:spcPct val="110000"/>
              </a:lnSpc>
            </a:pPr>
            <a:r>
              <a:rPr lang="en-US" sz="2000" smtClean="0">
                <a:solidFill>
                  <a:schemeClr val="hlink"/>
                </a:solidFill>
              </a:rPr>
              <a:t>Main advantages:</a:t>
            </a:r>
            <a:r>
              <a:rPr lang="en-US" sz="2000" smtClean="0"/>
              <a:t>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 smtClean="0"/>
              <a:t>MAG </a:t>
            </a:r>
            <a:r>
              <a:rPr lang="en-US" sz="1800" u="sng" smtClean="0"/>
              <a:t>acquisition of MN’s multicast status</a:t>
            </a:r>
            <a:r>
              <a:rPr lang="en-US" sz="1800" smtClean="0"/>
              <a:t> is </a:t>
            </a:r>
            <a:r>
              <a:rPr lang="en-US" sz="1800" u="sng" smtClean="0"/>
              <a:t>decoupled</a:t>
            </a:r>
            <a:r>
              <a:rPr lang="en-US" sz="1800" smtClean="0"/>
              <a:t> from: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1700" u="sng" smtClean="0"/>
              <a:t>Underlaying radio technology</a:t>
            </a:r>
            <a:r>
              <a:rPr lang="en-US" sz="1700" smtClean="0"/>
              <a:t>: different delays for distinct technologies (framing, retransmissions, resource mgmt, etc)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1700" u="sng" smtClean="0"/>
              <a:t>IGMP/MLD parametrization</a:t>
            </a:r>
            <a:r>
              <a:rPr lang="en-US" sz="1700" smtClean="0"/>
              <a:t> tuning: different delays due to MLD message processing capabilities by distinct MNs, different timers per IGMP/MLD distinct flavours (including those being defined in MULTIMOB)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1700" u="sng" smtClean="0"/>
              <a:t>PMIPv6 multicast architecture</a:t>
            </a:r>
            <a:r>
              <a:rPr lang="en-US" sz="1700" smtClean="0"/>
              <a:t> (current or evolved): solution compatible with base solution and also with solutions being proposed for solving tunnel convergence issue 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0B370E9-B512-477D-A43A-E090899EE322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81st IETF, Quebec City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Predictive handover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9E60744-11EE-458B-8CB3-FFF893524BFE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125" name="Picture 6" descr="RAMS fi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5" y="1068388"/>
            <a:ext cx="84391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81st IETF, Quebec City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E1BFE50-968C-4CEB-AE1F-F6F9FAE5B8DF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6148" name="Picture 6" descr="RAMS fig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5" y="1096963"/>
            <a:ext cx="843915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rgbClr val="0033CC"/>
                </a:solidFill>
                <a:latin typeface="Calibri" pitchFamily="34" charset="0"/>
              </a:rPr>
              <a:t>Reactive handover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Tema de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243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de Office</vt:lpstr>
      <vt:lpstr>Rapid acquisition of the MN multicast subscription after handover </vt:lpstr>
      <vt:lpstr>Proposal Status</vt:lpstr>
      <vt:lpstr>Draft Motivation</vt:lpstr>
      <vt:lpstr>Predictive handover</vt:lpstr>
      <vt:lpstr>Slide 5</vt:lpstr>
    </vt:vector>
  </TitlesOfParts>
  <Company>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acquisition of the MN multicast subscription after handover</dc:title>
  <dc:creator>LMContreras</dc:creator>
  <cp:lastModifiedBy>SarikayaBehcet 73654</cp:lastModifiedBy>
  <cp:revision>3</cp:revision>
  <dcterms:created xsi:type="dcterms:W3CDTF">2011-07-14T08:45:58Z</dcterms:created>
  <dcterms:modified xsi:type="dcterms:W3CDTF">2011-07-24T18:28:17Z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1311531321</vt:lpwstr>
  </property>
</Properties>
</file>