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7" r:id="rId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A68D8-3F95-4A9B-BE02-D9245E2D1265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F359E-D476-4661-8D43-948A12131BB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4B8EA-342F-4809-8BD1-D2C3518F68DA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C825F-4DD5-495F-92D3-9943624F79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E999-BF07-48A1-92C8-D52D93543057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2F6C-8F95-481A-8CE0-32C500908C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DB207-BEDD-430B-BE45-73F07156B2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B413E-8EAA-4828-A88D-7516006770AF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DC5FE-E67F-4223-AB7C-33A7BFFA7D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73263-314E-4205-9CC9-BA1671353A88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DD26-6D6E-4E2E-872A-1ED007A70F0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A503-6E22-443A-AA02-D5E5051B48B7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31A3-829B-4A9D-ACFD-6C9CD8C054B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890D6-4F93-414D-BC7E-63AD068A5788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9DEC-2AFB-4B8A-9AD5-9BCCE9D850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0621C-BCFD-4876-877E-09A092511B53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86C1C-58CD-40D0-B567-BCA37814D7C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A0CCA-3309-47E0-8460-25505FFDE5F4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46BEB-3BCF-4282-B92A-6C72EA0CF30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554F6-6AF6-4F57-90DD-FC5613B85031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15673-B03A-4700-A6B2-3E57CB9FB09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BCB9B-7D89-439D-8EC7-6B2DCB04D830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D5C0A-6775-478C-A6FC-75FB6330F90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7FC47D-8B86-49A2-882C-80CADFE0A5F4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61884B-6D30-4137-A8CE-9A0948D08F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zuniga-multimob-pmipv6-ropt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dirty="0" smtClean="0">
                <a:solidFill>
                  <a:srgbClr val="898989"/>
                </a:solidFill>
              </a:rPr>
              <a:t>82nd IETF, </a:t>
            </a:r>
            <a:r>
              <a:rPr lang="es-ES" dirty="0" err="1" smtClean="0">
                <a:solidFill>
                  <a:srgbClr val="898989"/>
                </a:solidFill>
              </a:rPr>
              <a:t>Taipei</a:t>
            </a:r>
            <a:endParaRPr lang="es-ES" dirty="0" smtClean="0">
              <a:solidFill>
                <a:srgbClr val="898989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585913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33CC"/>
                </a:solidFill>
              </a:rPr>
              <a:t>Multicast Routing Optimization</a:t>
            </a:r>
            <a:endParaRPr lang="es-ES" sz="3200" smtClean="0">
              <a:solidFill>
                <a:srgbClr val="0033CC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933825"/>
            <a:ext cx="7777163" cy="2374900"/>
          </a:xfrm>
        </p:spPr>
        <p:txBody>
          <a:bodyPr/>
          <a:lstStyle/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Juan-Carlos Zúñiga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Seil Jeon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Luis M. Contreras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Carlos J. Bernardos 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Younghan Kim</a:t>
            </a:r>
            <a:endParaRPr lang="es-ES_tradnl" sz="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9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8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r>
              <a:rPr lang="es-ES_tradnl" sz="1800" smtClean="0">
                <a:solidFill>
                  <a:srgbClr val="898989"/>
                </a:solidFill>
              </a:rPr>
              <a:t>MULTIMOB WG, November 2011</a:t>
            </a:r>
            <a:endParaRPr lang="es-ES" sz="1800" smtClean="0">
              <a:solidFill>
                <a:srgbClr val="898989"/>
              </a:solidFill>
            </a:endParaRPr>
          </a:p>
        </p:txBody>
      </p:sp>
      <p:pic>
        <p:nvPicPr>
          <p:cNvPr id="3077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(1/2)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859713" cy="4525963"/>
          </a:xfrm>
        </p:spPr>
        <p:txBody>
          <a:bodyPr/>
          <a:lstStyle/>
          <a:p>
            <a:pPr>
              <a:buClr>
                <a:srgbClr val="3333CC"/>
              </a:buClr>
              <a:buSzPct val="60000"/>
              <a:buFont typeface="Arial" charset="0"/>
              <a:buNone/>
            </a:pPr>
            <a:r>
              <a:rPr lang="en-US" sz="2000" u="sng" smtClean="0">
                <a:solidFill>
                  <a:srgbClr val="0070C0"/>
                </a:solidFill>
                <a:latin typeface="Tahoma" pitchFamily="34" charset="0"/>
                <a:hlinkClick r:id="rId2"/>
              </a:rPr>
              <a:t>https://datatracker.ietf.org/doc/draft-zuniga-multimob-pmipv6-ropt/</a:t>
            </a:r>
            <a:endParaRPr lang="en-US" sz="2000" u="sng" smtClean="0">
              <a:solidFill>
                <a:srgbClr val="0070C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Combines the two drafts: Direct Routing and MTMA (M-LMA) providing a more complete solution to the routing convergence problem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Addresses the Use Cases presented by Thomas in Quebec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Solution provides optimal access to content located either in the Local or in the Remote network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(1/2)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MAG decides whether a multicast subscription should be made in the local network or to the remote (e.g. Home) PMIP domain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MAG can be an MLD Proxy or a Multicast Router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Decisions can be based on subscription model, which could be pre-configured or dynamically configured by operator (e.g. [I-D.gundavelli-netext-pmipv6-sipto-option]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146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宋体</vt:lpstr>
      <vt:lpstr>Tahoma</vt:lpstr>
      <vt:lpstr>Wingdings</vt:lpstr>
      <vt:lpstr>Tema de Office</vt:lpstr>
      <vt:lpstr>Multicast Routing Optimization</vt:lpstr>
      <vt:lpstr>Multimob Routing Optimization (1/2)</vt:lpstr>
      <vt:lpstr>Multimob Routing Optimization (1/2)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acquisition of the MN multicast subscription after handover draft-contreras-multimob-rams-00</dc:title>
  <dc:creator>Usuario</dc:creator>
  <cp:lastModifiedBy>SarikayaBehcet 73654</cp:lastModifiedBy>
  <cp:revision>39</cp:revision>
  <dcterms:created xsi:type="dcterms:W3CDTF">2010-11-03T21:06:59Z</dcterms:created>
  <dcterms:modified xsi:type="dcterms:W3CDTF">2011-11-10T02:51:11Z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1320879644</vt:lpwstr>
  </property>
</Properties>
</file>