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64" r:id="rId4"/>
    <p:sldId id="265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B38F1-F345-40EF-A559-8F40DB839C73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CDC2A-0719-4649-B0C7-270E0C9ECE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245B-CA2F-410C-A453-BCB8D5C0997E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0336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209-9DD4-4A3D-A691-FD82D9C7831C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485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4C02A-2AC1-4FEE-B0AD-1AF8E8A24038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789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8914-C27A-402B-A140-E0A1252280F3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0140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FA7E-FC68-4D04-BC9D-5F406FD5B876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591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0702-88B3-46FB-A0BC-26186B226C97}" type="datetime1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252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68C2-7817-416E-9A01-0C1F9627703D}" type="datetime1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135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21C0-DB1B-4461-BD8D-C59B5F54DCE4}" type="datetime1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131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1922-3689-4633-AA4A-E8169AFF1D77}" type="datetime1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1152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27DB9-42E1-445B-AFD3-B83D92FBE0CE}" type="datetime1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4077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2848-9A49-4962-BACB-8C5DA9814779}" type="datetime1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2545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6A0D5-3535-4C5D-8FD5-106DBDCC6217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7E177-AA6A-4CA3-A52B-35D7C35E7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203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Multicast handover discussion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66825" y="4340225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Marco Liebsch</a:t>
            </a:r>
          </a:p>
          <a:p>
            <a:pPr>
              <a:spcBef>
                <a:spcPts val="1200"/>
              </a:spcBef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IETF82, Taipei</a:t>
            </a:r>
          </a:p>
          <a:p>
            <a:pPr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Multimob WG</a:t>
            </a:r>
          </a:p>
          <a:p>
            <a:pPr>
              <a:defRPr/>
            </a:pPr>
            <a:r>
              <a:rPr lang="de-DE" sz="2000" dirty="0" smtClean="0">
                <a:solidFill>
                  <a:schemeClr val="tx1"/>
                </a:solidFill>
              </a:rPr>
              <a:t>15</a:t>
            </a:r>
            <a:r>
              <a:rPr lang="de-DE" sz="2000" baseline="30000" dirty="0" smtClean="0">
                <a:solidFill>
                  <a:schemeClr val="tx1"/>
                </a:solidFill>
              </a:rPr>
              <a:t>th</a:t>
            </a:r>
            <a:r>
              <a:rPr lang="de-DE" sz="2000" dirty="0" smtClean="0">
                <a:solidFill>
                  <a:schemeClr val="tx1"/>
                </a:solidFill>
              </a:rPr>
              <a:t> November 2011</a:t>
            </a:r>
          </a:p>
          <a:p>
            <a:pPr>
              <a:defRPr/>
            </a:pP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39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…meant as input to the discussion towards finding a good choice for a protocol base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14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 on the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Early </a:t>
            </a:r>
            <a:r>
              <a:rPr lang="en-US" sz="2400" dirty="0"/>
              <a:t>and/or fast join of the </a:t>
            </a:r>
            <a:r>
              <a:rPr lang="en-US" sz="2400" dirty="0" smtClean="0"/>
              <a:t>new MAG to the MC group to receive relevant content</a:t>
            </a:r>
          </a:p>
          <a:p>
            <a:pPr lvl="1"/>
            <a:r>
              <a:rPr lang="en-US" sz="2000" dirty="0" smtClean="0"/>
              <a:t>Proactive transfer of group and source context from </a:t>
            </a:r>
            <a:r>
              <a:rPr lang="en-US" sz="2000" dirty="0" err="1" smtClean="0"/>
              <a:t>pMAG</a:t>
            </a:r>
            <a:r>
              <a:rPr lang="en-US" sz="2000" dirty="0" smtClean="0"/>
              <a:t> to </a:t>
            </a:r>
            <a:r>
              <a:rPr lang="en-US" sz="2000" dirty="0" err="1" smtClean="0"/>
              <a:t>nMAG</a:t>
            </a:r>
            <a:endParaRPr lang="en-US" sz="2000" dirty="0" smtClean="0"/>
          </a:p>
          <a:p>
            <a:pPr lvl="1"/>
            <a:r>
              <a:rPr lang="en-US" sz="2000" dirty="0" smtClean="0"/>
              <a:t>2 approaches: inter-MAG CTX transfer or CTX transfer via LMA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Immediate delivery of MC packets from new MAG to MN after handover</a:t>
            </a:r>
            <a:endParaRPr lang="en-US" sz="2400" dirty="0"/>
          </a:p>
          <a:p>
            <a:pPr lvl="1"/>
            <a:r>
              <a:rPr lang="en-US" sz="2000" dirty="0" smtClean="0"/>
              <a:t>Proactive transfer of MN information may not help</a:t>
            </a:r>
          </a:p>
          <a:p>
            <a:pPr lvl="1"/>
            <a:r>
              <a:rPr lang="en-US" sz="2000" dirty="0" smtClean="0"/>
              <a:t>MC router must wait until signal from MN received</a:t>
            </a:r>
          </a:p>
          <a:p>
            <a:pPr lvl="1"/>
            <a:r>
              <a:rPr lang="en-US" sz="2000" dirty="0" smtClean="0"/>
              <a:t>Attach can trigger a Query from </a:t>
            </a:r>
            <a:r>
              <a:rPr lang="en-US" sz="2000" dirty="0" err="1" smtClean="0"/>
              <a:t>nMAG</a:t>
            </a: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Forwarding of MC data from </a:t>
            </a:r>
            <a:r>
              <a:rPr lang="en-US" sz="2400" dirty="0" err="1" smtClean="0"/>
              <a:t>pMAG</a:t>
            </a:r>
            <a:r>
              <a:rPr lang="en-US" sz="2400" dirty="0" smtClean="0"/>
              <a:t> to </a:t>
            </a:r>
            <a:r>
              <a:rPr lang="en-US" sz="2400" dirty="0" err="1" smtClean="0"/>
              <a:t>nMAG</a:t>
            </a:r>
            <a:endParaRPr lang="en-US" sz="2400" dirty="0" smtClean="0"/>
          </a:p>
          <a:p>
            <a:pPr lvl="1"/>
            <a:r>
              <a:rPr lang="en-US" sz="2000" dirty="0" smtClean="0"/>
              <a:t>Avoid missing MC packets</a:t>
            </a:r>
          </a:p>
          <a:p>
            <a:endParaRPr lang="en-US" sz="2400" dirty="0" smtClean="0"/>
          </a:p>
          <a:p>
            <a:pPr lvl="1"/>
            <a:endParaRPr lang="en-US" sz="1800" dirty="0" smtClean="0"/>
          </a:p>
          <a:p>
            <a:pPr lvl="1"/>
            <a:endParaRPr lang="en-US" sz="32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901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of MC data from </a:t>
            </a:r>
            <a:r>
              <a:rPr lang="en-US" dirty="0" err="1" smtClean="0"/>
              <a:t>pMAG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Can help to avoid missing MC packets in case..</a:t>
            </a:r>
          </a:p>
          <a:p>
            <a:pPr lvl="1"/>
            <a:r>
              <a:rPr lang="en-US" sz="2000" dirty="0" err="1" smtClean="0"/>
              <a:t>nMAG</a:t>
            </a:r>
            <a:r>
              <a:rPr lang="en-US" sz="2000" dirty="0" smtClean="0"/>
              <a:t> has not joined the MC group before</a:t>
            </a:r>
          </a:p>
          <a:p>
            <a:pPr lvl="1"/>
            <a:r>
              <a:rPr lang="en-US" sz="2000" dirty="0"/>
              <a:t>h</a:t>
            </a:r>
            <a:r>
              <a:rPr lang="en-US" sz="2000" dirty="0" smtClean="0"/>
              <a:t>igh latency in </a:t>
            </a:r>
            <a:r>
              <a:rPr lang="en-US" sz="2000" dirty="0" err="1" smtClean="0"/>
              <a:t>nMAG</a:t>
            </a:r>
            <a:r>
              <a:rPr lang="en-US" sz="2000" dirty="0" smtClean="0"/>
              <a:t> joining the MC group</a:t>
            </a:r>
          </a:p>
          <a:p>
            <a:pPr lvl="1"/>
            <a:r>
              <a:rPr lang="en-US" sz="2000" dirty="0" err="1" smtClean="0"/>
              <a:t>nMAG</a:t>
            </a:r>
            <a:r>
              <a:rPr lang="en-US" sz="2000" dirty="0" smtClean="0"/>
              <a:t> buffers forwarded MC packets</a:t>
            </a:r>
          </a:p>
          <a:p>
            <a:pPr lvl="1"/>
            <a:r>
              <a:rPr lang="en-US" sz="2000" dirty="0" smtClean="0"/>
              <a:t>client can buffer all packets after delivery when attached to </a:t>
            </a:r>
            <a:r>
              <a:rPr lang="en-US" sz="2000" dirty="0" err="1" smtClean="0"/>
              <a:t>nMAG</a:t>
            </a:r>
            <a:endParaRPr lang="en-US" sz="2000" dirty="0" smtClean="0"/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lient plays buffered packets without dropping them</a:t>
            </a:r>
          </a:p>
          <a:p>
            <a:pPr lvl="2"/>
            <a:r>
              <a:rPr lang="en-US" sz="1800" dirty="0" smtClean="0"/>
              <a:t>Real </a:t>
            </a:r>
            <a:r>
              <a:rPr lang="en-US" sz="1800" dirty="0"/>
              <a:t>t</a:t>
            </a:r>
            <a:r>
              <a:rPr lang="en-US" sz="1800" dirty="0" smtClean="0"/>
              <a:t>ime data?</a:t>
            </a:r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sz="1800" dirty="0" smtClean="0"/>
          </a:p>
          <a:p>
            <a:pPr lvl="1"/>
            <a:endParaRPr lang="en-US" sz="32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343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of MC data from </a:t>
            </a:r>
            <a:r>
              <a:rPr lang="en-US" dirty="0" err="1" smtClean="0"/>
              <a:t>pMAG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further consideration..</a:t>
            </a:r>
          </a:p>
          <a:p>
            <a:pPr lvl="1"/>
            <a:r>
              <a:rPr lang="en-US" sz="2000" dirty="0" smtClean="0"/>
              <a:t>How to treat duplicated packets on the </a:t>
            </a:r>
            <a:r>
              <a:rPr lang="en-US" sz="2000" dirty="0" err="1" smtClean="0"/>
              <a:t>nMAG</a:t>
            </a:r>
            <a:r>
              <a:rPr lang="en-US" sz="2000" dirty="0" smtClean="0"/>
              <a:t>?</a:t>
            </a:r>
          </a:p>
          <a:p>
            <a:pPr lvl="2"/>
            <a:r>
              <a:rPr lang="en-US" sz="1800" dirty="0" smtClean="0"/>
              <a:t>Forwarded and received on MC channel</a:t>
            </a:r>
          </a:p>
          <a:p>
            <a:pPr lvl="2"/>
            <a:r>
              <a:rPr lang="en-US" sz="1800" dirty="0" smtClean="0"/>
              <a:t>Which ones to forward?</a:t>
            </a:r>
          </a:p>
          <a:p>
            <a:pPr lvl="1"/>
            <a:r>
              <a:rPr lang="en-US" sz="2000" dirty="0" smtClean="0"/>
              <a:t>Default client may use only small buffer</a:t>
            </a:r>
          </a:p>
          <a:p>
            <a:pPr lvl="1"/>
            <a:r>
              <a:rPr lang="en-US" sz="2000" dirty="0" smtClean="0"/>
              <a:t>Default client may drop delayed packets</a:t>
            </a:r>
          </a:p>
          <a:p>
            <a:pPr lvl="2"/>
            <a:r>
              <a:rPr lang="en-US" sz="1800" dirty="0" smtClean="0"/>
              <a:t>If not, it continues playing them with permanent delay</a:t>
            </a:r>
            <a:endParaRPr lang="en-US" sz="1600" dirty="0" smtClean="0"/>
          </a:p>
          <a:p>
            <a:pPr lvl="1"/>
            <a:r>
              <a:rPr lang="en-US" sz="2000" dirty="0"/>
              <a:t>Reordering</a:t>
            </a:r>
          </a:p>
          <a:p>
            <a:pPr lvl="2"/>
            <a:r>
              <a:rPr lang="en-US" sz="1800" dirty="0"/>
              <a:t>Solve it on Client or on </a:t>
            </a:r>
            <a:r>
              <a:rPr lang="en-US" sz="1800" dirty="0" err="1"/>
              <a:t>nMAG</a:t>
            </a:r>
            <a:r>
              <a:rPr lang="en-US" sz="1800" dirty="0"/>
              <a:t>?</a:t>
            </a:r>
          </a:p>
          <a:p>
            <a:pPr lvl="2"/>
            <a:r>
              <a:rPr lang="en-US" sz="1800" dirty="0"/>
              <a:t>Don’t address it</a:t>
            </a:r>
            <a:r>
              <a:rPr lang="en-US" sz="1800" dirty="0" smtClean="0"/>
              <a:t>?</a:t>
            </a:r>
            <a:endParaRPr lang="en-US" sz="2000" dirty="0" smtClean="0"/>
          </a:p>
          <a:p>
            <a:pPr lvl="1"/>
            <a:r>
              <a:rPr lang="en-US" sz="2000" dirty="0" smtClean="0"/>
              <a:t>If forwarding is optional, who decides using it?</a:t>
            </a:r>
          </a:p>
          <a:p>
            <a:pPr lvl="2"/>
            <a:r>
              <a:rPr lang="en-US" sz="1800" dirty="0" smtClean="0"/>
              <a:t>Dynamic protocol component?</a:t>
            </a:r>
          </a:p>
          <a:p>
            <a:pPr lvl="2"/>
            <a:r>
              <a:rPr lang="en-US" sz="1800" dirty="0" smtClean="0"/>
              <a:t>Static setting by means of Administration / Operator?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sz="1800" dirty="0" smtClean="0"/>
          </a:p>
          <a:p>
            <a:pPr lvl="1"/>
            <a:endParaRPr lang="en-US" sz="32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456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nMAG</a:t>
            </a:r>
            <a:r>
              <a:rPr lang="en-US" dirty="0" smtClean="0"/>
              <a:t> joining the MC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Alignment of Unicast and Multicast handover has been mentioned as requirement</a:t>
            </a:r>
          </a:p>
          <a:p>
            <a:endParaRPr lang="en-US" sz="2400" dirty="0" smtClean="0"/>
          </a:p>
          <a:p>
            <a:r>
              <a:rPr lang="en-US" sz="2400" dirty="0" smtClean="0"/>
              <a:t>However, most important seems a common handover target (</a:t>
            </a:r>
            <a:r>
              <a:rPr lang="en-US" sz="2400" dirty="0" err="1" smtClean="0"/>
              <a:t>nMAG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Beside that, Unicast and Multicast states..</a:t>
            </a:r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an be established at different timing</a:t>
            </a:r>
          </a:p>
          <a:p>
            <a:pPr lvl="2"/>
            <a:r>
              <a:rPr lang="en-US" sz="1800" dirty="0" smtClean="0"/>
              <a:t>State about MC group to join can be established on </a:t>
            </a:r>
            <a:r>
              <a:rPr lang="en-US" sz="1800" dirty="0" err="1" smtClean="0"/>
              <a:t>nMAG</a:t>
            </a:r>
            <a:r>
              <a:rPr lang="en-US" sz="1800" dirty="0" smtClean="0"/>
              <a:t> before unicast state (most time critical)</a:t>
            </a:r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an be established using different protocols</a:t>
            </a:r>
          </a:p>
          <a:p>
            <a:endParaRPr lang="en-US" sz="2400" dirty="0" smtClean="0"/>
          </a:p>
          <a:p>
            <a:r>
              <a:rPr lang="en-US" sz="2400" dirty="0" smtClean="0"/>
              <a:t>CTX approach may depend on available security associations</a:t>
            </a:r>
          </a:p>
          <a:p>
            <a:pPr lvl="1"/>
            <a:r>
              <a:rPr lang="en-US" sz="2000" dirty="0" smtClean="0"/>
              <a:t>Inter-MAG vs. transfer via LMA… both have pros and cons</a:t>
            </a:r>
          </a:p>
          <a:p>
            <a:endParaRPr lang="en-US" sz="2400" dirty="0" smtClean="0"/>
          </a:p>
          <a:p>
            <a:pPr lvl="1"/>
            <a:endParaRPr lang="en-US" sz="2200" dirty="0" smtClean="0"/>
          </a:p>
          <a:p>
            <a:pPr lvl="1"/>
            <a:endParaRPr lang="en-US" sz="2600" dirty="0" smtClean="0"/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sz="1800" dirty="0" smtClean="0"/>
          </a:p>
          <a:p>
            <a:pPr lvl="1"/>
            <a:endParaRPr lang="en-US" sz="32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617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 on MC Router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nMAG</a:t>
            </a:r>
            <a:r>
              <a:rPr lang="en-US" sz="2400" dirty="0" smtClean="0"/>
              <a:t> joins MC group and sources based on CTX transfer mechanisms</a:t>
            </a:r>
          </a:p>
          <a:p>
            <a:r>
              <a:rPr lang="en-US" sz="2400" dirty="0" err="1" smtClean="0"/>
              <a:t>nMAG</a:t>
            </a:r>
            <a:r>
              <a:rPr lang="en-US" sz="2400" dirty="0" smtClean="0"/>
              <a:t> may send MC Query to MN immediately after attach</a:t>
            </a:r>
          </a:p>
          <a:p>
            <a:endParaRPr lang="en-US" sz="2400" dirty="0" smtClean="0"/>
          </a:p>
          <a:p>
            <a:r>
              <a:rPr lang="en-US" sz="2400" dirty="0" smtClean="0"/>
              <a:t>How much is the impact on standard MC Router operations? </a:t>
            </a:r>
            <a:endParaRPr lang="en-US" sz="20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sz="1800" dirty="0" smtClean="0"/>
          </a:p>
          <a:p>
            <a:pPr lvl="1"/>
            <a:endParaRPr lang="en-US" sz="32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177-AA6A-4CA3-A52B-35D7C35E77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553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398</Words>
  <Application>Microsoft Office PowerPoint</Application>
  <PresentationFormat>On-screen Show (4:3)</PresentationFormat>
  <Paragraphs>98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Multicast handover discussion</vt:lpstr>
      <vt:lpstr>Slide 2</vt:lpstr>
      <vt:lpstr>Techniques on the table</vt:lpstr>
      <vt:lpstr>Forwarding of MC data from pMAG</vt:lpstr>
      <vt:lpstr>Forwarding of MC data from pMAG</vt:lpstr>
      <vt:lpstr>nMAG joining the MC group</vt:lpstr>
      <vt:lpstr>Impact on MC Router operation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Multicast handover</dc:title>
  <dc:creator>Marco Liebsch</dc:creator>
  <cp:lastModifiedBy>SarikayaBehcet 73654</cp:lastModifiedBy>
  <cp:revision>55</cp:revision>
  <dcterms:created xsi:type="dcterms:W3CDTF">2011-11-10T12:30:59Z</dcterms:created>
  <dcterms:modified xsi:type="dcterms:W3CDTF">2011-11-15T03:27:07Z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1321327574</vt:lpwstr>
  </property>
</Properties>
</file>