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8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9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6BE7B07-E60D-4C38-A5D9-5C0C9E97955B}" type="datetimeFigureOut">
              <a:rPr lang="en-US" smtClean="0"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60FDCA1-1097-4089-8B9D-E53BD7C14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arry.masinter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2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query?status=new&amp;status=assigned&amp;status=reopened&amp;component=mime-snif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1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1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1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1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2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2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tools.ietf.org/wg/websec/trac/ticket/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MIME Sniffing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Larry Masinter</a:t>
            </a:r>
            <a:endParaRPr lang="en-US" dirty="0" smtClean="0"/>
          </a:p>
          <a:p>
            <a:r>
              <a:rPr lang="en-US" dirty="0" smtClean="0"/>
              <a:t>IETF 82 Taipei</a:t>
            </a:r>
          </a:p>
          <a:p>
            <a:r>
              <a:rPr lang="en-US" dirty="0" smtClean="0"/>
              <a:t>November 16,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55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#22 Charset sniffing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overall “sniffing” process</a:t>
            </a:r>
          </a:p>
          <a:p>
            <a:pPr lvl="1"/>
            <a:r>
              <a:rPr lang="en-US" dirty="0" smtClean="0"/>
              <a:t>Receiver </a:t>
            </a:r>
            <a:r>
              <a:rPr lang="en-US" dirty="0" smtClean="0"/>
              <a:t>needs to know not just MIME type, but entire content-type</a:t>
            </a:r>
          </a:p>
          <a:p>
            <a:pPr lvl="1"/>
            <a:r>
              <a:rPr lang="en-US" dirty="0" smtClean="0"/>
              <a:t>Sniffing here is just first part of whole algorithm</a:t>
            </a:r>
          </a:p>
          <a:p>
            <a:pPr lvl="1"/>
            <a:r>
              <a:rPr lang="en-US" dirty="0" smtClean="0"/>
              <a:t>If not part of this </a:t>
            </a:r>
            <a:r>
              <a:rPr lang="en-US" dirty="0" smtClean="0"/>
              <a:t>document</a:t>
            </a:r>
            <a:br>
              <a:rPr lang="en-US" dirty="0" smtClean="0"/>
            </a:br>
            <a:r>
              <a:rPr lang="en-US" dirty="0" smtClean="0"/>
              <a:t>charset </a:t>
            </a:r>
            <a:r>
              <a:rPr lang="en-US" dirty="0" smtClean="0"/>
              <a:t>sniffing still needs to be standards track</a:t>
            </a:r>
          </a:p>
          <a:p>
            <a:pPr lvl="1"/>
            <a:r>
              <a:rPr lang="en-US" dirty="0" smtClean="0"/>
              <a:t>Sniffing charset currently HTML5 </a:t>
            </a:r>
            <a:r>
              <a:rPr lang="en-US" dirty="0" smtClean="0"/>
              <a:t>document</a:t>
            </a:r>
          </a:p>
          <a:p>
            <a:pPr lvl="1"/>
            <a:endParaRPr lang="en-US" dirty="0"/>
          </a:p>
          <a:p>
            <a:r>
              <a:rPr lang="en-US" dirty="0" smtClean="0"/>
              <a:t>If scope includes unlabeled </a:t>
            </a:r>
            <a:r>
              <a:rPr lang="en-US" dirty="0" smtClean="0"/>
              <a:t>content</a:t>
            </a:r>
            <a:endParaRPr lang="en-US" dirty="0"/>
          </a:p>
          <a:p>
            <a:pPr lvl="1"/>
            <a:r>
              <a:rPr lang="en-US" dirty="0" smtClean="0"/>
              <a:t>*SOME</a:t>
            </a:r>
            <a:r>
              <a:rPr lang="en-US" dirty="0" smtClean="0"/>
              <a:t>* text types and </a:t>
            </a:r>
            <a:r>
              <a:rPr lang="en-US" dirty="0" smtClean="0"/>
              <a:t>application/</a:t>
            </a:r>
            <a:r>
              <a:rPr lang="en-US" dirty="0" err="1" smtClean="0"/>
              <a:t>something+xml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types </a:t>
            </a:r>
            <a:r>
              <a:rPr lang="en-US" dirty="0" smtClean="0"/>
              <a:t>may need to know charset before </a:t>
            </a:r>
            <a:r>
              <a:rPr lang="en-US" dirty="0" smtClean="0"/>
              <a:t>proceeding</a:t>
            </a:r>
          </a:p>
          <a:p>
            <a:pPr lvl="1"/>
            <a:r>
              <a:rPr lang="en-US" dirty="0" smtClean="0"/>
              <a:t>At least determining whether UTF16 or ASCII-compatible for XML declaration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012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smtClean="0"/>
              <a:t>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sniffing is potentially “privilege escalation”</a:t>
            </a:r>
          </a:p>
          <a:p>
            <a:pPr lvl="1"/>
            <a:r>
              <a:rPr lang="en-US" dirty="0" smtClean="0"/>
              <a:t>E.g., text/</a:t>
            </a:r>
            <a:r>
              <a:rPr lang="en-US" dirty="0" err="1" smtClean="0"/>
              <a:t>plain;charset</a:t>
            </a:r>
            <a:r>
              <a:rPr lang="en-US" dirty="0" smtClean="0"/>
              <a:t>=utf8 with buggy utf8 interpreter</a:t>
            </a:r>
          </a:p>
          <a:p>
            <a:pPr lvl="1"/>
            <a:r>
              <a:rPr lang="en-US" dirty="0" smtClean="0"/>
              <a:t>Is privilege escalation the right concept?</a:t>
            </a:r>
          </a:p>
          <a:p>
            <a:endParaRPr lang="en-US" dirty="0" smtClean="0"/>
          </a:p>
          <a:p>
            <a:r>
              <a:rPr lang="en-US" dirty="0" smtClean="0"/>
              <a:t>Sniffing for different purposes needs different algorithms?</a:t>
            </a:r>
          </a:p>
          <a:p>
            <a:pPr lvl="1"/>
            <a:r>
              <a:rPr lang="en-US" dirty="0" smtClean="0"/>
              <a:t>presentation to end user</a:t>
            </a:r>
          </a:p>
          <a:p>
            <a:pPr lvl="1"/>
            <a:r>
              <a:rPr lang="en-US" dirty="0" smtClean="0"/>
              <a:t>scanning for viruses, copyrighted material, “unwanted” content</a:t>
            </a:r>
          </a:p>
          <a:p>
            <a:endParaRPr lang="en-US" dirty="0" smtClean="0"/>
          </a:p>
          <a:p>
            <a:r>
              <a:rPr lang="en-US" dirty="0" smtClean="0"/>
              <a:t>Standards track, BCP, Informational?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4307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Tracker for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issues: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trac.tools.ietf.org/wg/websec/trac/query?status=new&amp;status=assigned&amp;status=reopened&amp;component=mime-sniff</a:t>
            </a:r>
            <a:endParaRPr lang="en-US" dirty="0" smtClean="0"/>
          </a:p>
          <a:p>
            <a:r>
              <a:rPr lang="en-US" dirty="0" smtClean="0"/>
              <a:t>This talk </a:t>
            </a:r>
            <a:r>
              <a:rPr lang="en-US" dirty="0" smtClean="0"/>
              <a:t>a </a:t>
            </a:r>
            <a:r>
              <a:rPr lang="en-US" dirty="0" smtClean="0"/>
              <a:t>brief review of </a:t>
            </a:r>
            <a:r>
              <a:rPr lang="en-US" dirty="0" smtClean="0"/>
              <a:t>some of issues</a:t>
            </a:r>
            <a:endParaRPr lang="en-US" dirty="0" smtClean="0"/>
          </a:p>
          <a:p>
            <a:r>
              <a:rPr lang="en-US" dirty="0" smtClean="0"/>
              <a:t>Please use tracker for new </a:t>
            </a:r>
            <a:r>
              <a:rPr lang="en-US" dirty="0" smtClean="0"/>
              <a:t>issues</a:t>
            </a:r>
            <a:br>
              <a:rPr lang="en-US" dirty="0" smtClean="0"/>
            </a:br>
            <a:r>
              <a:rPr lang="en-US" dirty="0" smtClean="0"/>
              <a:t> and to summarize </a:t>
            </a:r>
            <a:r>
              <a:rPr lang="en-US" dirty="0" smtClean="0"/>
              <a:t>results of discussions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46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#15: Scope of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Introductory rationale </a:t>
            </a:r>
            <a:r>
              <a:rPr lang="en-US" dirty="0" smtClean="0"/>
              <a:t>lists:</a:t>
            </a:r>
          </a:p>
          <a:p>
            <a:pPr lvl="1"/>
            <a:r>
              <a:rPr lang="en-US" b="1" i="1" dirty="0" smtClean="0"/>
              <a:t>Web sites where  HTTP content-type label doesn’t </a:t>
            </a:r>
            <a:br>
              <a:rPr lang="en-US" b="1" i="1" dirty="0" smtClean="0"/>
            </a:br>
            <a:r>
              <a:rPr lang="en-US" b="1" i="1" dirty="0" smtClean="0"/>
              <a:t>seem to match author’s intent</a:t>
            </a:r>
          </a:p>
          <a:p>
            <a:r>
              <a:rPr lang="en-US" dirty="0" smtClean="0"/>
              <a:t>Document covers many other use cases:</a:t>
            </a:r>
          </a:p>
          <a:p>
            <a:pPr lvl="1"/>
            <a:r>
              <a:rPr lang="en-US" b="1" i="1" dirty="0" smtClean="0"/>
              <a:t>Content delivered </a:t>
            </a:r>
            <a:r>
              <a:rPr lang="en-US" b="1" i="1" dirty="0" smtClean="0"/>
              <a:t>by other means than HTTP</a:t>
            </a:r>
            <a:br>
              <a:rPr lang="en-US" b="1" i="1" dirty="0" smtClean="0"/>
            </a:br>
            <a:r>
              <a:rPr lang="en-US" b="1" i="1" dirty="0" smtClean="0"/>
              <a:t> (ftp:, file: URIs)</a:t>
            </a:r>
          </a:p>
          <a:p>
            <a:pPr lvl="1"/>
            <a:r>
              <a:rPr lang="en-US" b="1" i="1" dirty="0" smtClean="0"/>
              <a:t>No </a:t>
            </a:r>
            <a:r>
              <a:rPr lang="en-US" b="1" i="1" dirty="0" smtClean="0"/>
              <a:t>HTTP content-type is supplied at all</a:t>
            </a:r>
          </a:p>
          <a:p>
            <a:r>
              <a:rPr lang="en-US" dirty="0" smtClean="0"/>
              <a:t>In practice, sniffing is used also for other situations</a:t>
            </a:r>
          </a:p>
          <a:p>
            <a:pPr lvl="1"/>
            <a:r>
              <a:rPr lang="en-US" b="1" i="1" dirty="0" smtClean="0"/>
              <a:t>email clients</a:t>
            </a:r>
          </a:p>
          <a:p>
            <a:pPr lvl="1"/>
            <a:r>
              <a:rPr lang="en-US" b="1" i="1" dirty="0" smtClean="0"/>
              <a:t>W3C Web Application packaging</a:t>
            </a:r>
            <a:endParaRPr lang="en-US" b="1" i="1" dirty="0" smtClean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Algorithm inadequate</a:t>
            </a:r>
            <a:r>
              <a:rPr lang="en-US" i="1" dirty="0" smtClean="0">
                <a:solidFill>
                  <a:srgbClr val="FF0000"/>
                </a:solidFill>
              </a:rPr>
              <a:t> for all use cases?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ftp </a:t>
            </a:r>
            <a:r>
              <a:rPr lang="en-US" i="1" dirty="0" smtClean="0">
                <a:solidFill>
                  <a:srgbClr val="002060"/>
                </a:solidFill>
              </a:rPr>
              <a:t>uses file </a:t>
            </a:r>
            <a:r>
              <a:rPr lang="en-US" i="1" dirty="0" smtClean="0">
                <a:solidFill>
                  <a:srgbClr val="002060"/>
                </a:solidFill>
              </a:rPr>
              <a:t>extension</a:t>
            </a:r>
          </a:p>
          <a:p>
            <a:r>
              <a:rPr lang="en-US" i="1" dirty="0" smtClean="0">
                <a:solidFill>
                  <a:srgbClr val="002060"/>
                </a:solidFill>
              </a:rPr>
              <a:t>Sniffing of </a:t>
            </a:r>
            <a:r>
              <a:rPr lang="en-US" i="1" dirty="0" smtClean="0">
                <a:solidFill>
                  <a:srgbClr val="002060"/>
                </a:solidFill>
              </a:rPr>
              <a:t>content-type for new </a:t>
            </a:r>
            <a:r>
              <a:rPr lang="en-US" i="1" dirty="0" smtClean="0">
                <a:solidFill>
                  <a:srgbClr val="002060"/>
                </a:solidFill>
              </a:rPr>
              <a:t>MIME </a:t>
            </a:r>
            <a:r>
              <a:rPr lang="en-US" i="1" dirty="0" smtClean="0">
                <a:solidFill>
                  <a:srgbClr val="002060"/>
                </a:solidFill>
              </a:rPr>
              <a:t>types</a:t>
            </a:r>
            <a:endParaRPr lang="en-US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11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#17 </a:t>
            </a:r>
            <a:r>
              <a:rPr lang="en-US" dirty="0" smtClean="0">
                <a:hlinkClick r:id="rId2"/>
              </a:rPr>
              <a:t>Use magic </a:t>
            </a:r>
            <a:r>
              <a:rPr lang="en-US" dirty="0" smtClean="0">
                <a:hlinkClick r:id="rId2"/>
              </a:rPr>
              <a:t>numbers </a:t>
            </a:r>
            <a:r>
              <a:rPr lang="en-US" dirty="0" smtClean="0">
                <a:hlinkClick r:id="rId2"/>
              </a:rPr>
              <a:t>in MIME registry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Scope covers “no content-type supplied” cases</a:t>
            </a:r>
            <a:endParaRPr lang="en-US" dirty="0" smtClean="0"/>
          </a:p>
          <a:p>
            <a:pPr lvl="1"/>
            <a:r>
              <a:rPr lang="en-US" dirty="0" smtClean="0"/>
              <a:t>Need to be able to sniff new types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 “magic numbers” in IANA </a:t>
            </a:r>
            <a:r>
              <a:rPr lang="en-US" dirty="0" smtClean="0"/>
              <a:t>MIME </a:t>
            </a:r>
            <a:r>
              <a:rPr lang="en-US" dirty="0" smtClean="0"/>
              <a:t>registry?</a:t>
            </a:r>
          </a:p>
          <a:p>
            <a:pPr lvl="1"/>
            <a:r>
              <a:rPr lang="en-US" dirty="0" smtClean="0"/>
              <a:t>Current registry content</a:t>
            </a:r>
            <a:r>
              <a:rPr lang="en-US" dirty="0" smtClean="0"/>
              <a:t> </a:t>
            </a:r>
            <a:r>
              <a:rPr lang="en-US" dirty="0" smtClean="0"/>
              <a:t>is haphazard</a:t>
            </a:r>
          </a:p>
          <a:p>
            <a:pPr lvl="1"/>
            <a:r>
              <a:rPr lang="en-US" dirty="0" smtClean="0"/>
              <a:t>Would need to update </a:t>
            </a:r>
            <a:r>
              <a:rPr lang="en-US" dirty="0" smtClean="0"/>
              <a:t>registry or create a new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69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#18 using file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extensions are </a:t>
            </a:r>
            <a:r>
              <a:rPr lang="en-US" dirty="0" smtClean="0"/>
              <a:t>not used for HTTP</a:t>
            </a:r>
          </a:p>
          <a:p>
            <a:r>
              <a:rPr lang="en-US" dirty="0" smtClean="0"/>
              <a:t>BUT scope </a:t>
            </a:r>
            <a:r>
              <a:rPr lang="en-US" dirty="0" smtClean="0"/>
              <a:t>covers ftp, file:, zip packaging</a:t>
            </a:r>
          </a:p>
          <a:p>
            <a:pPr lvl="1"/>
            <a:r>
              <a:rPr lang="en-US" dirty="0" smtClean="0"/>
              <a:t>Those use cases *do* use file extensions</a:t>
            </a:r>
          </a:p>
          <a:p>
            <a:r>
              <a:rPr lang="en-US" dirty="0" smtClean="0"/>
              <a:t>File extensions are also part of IANA MIME registry</a:t>
            </a:r>
          </a:p>
          <a:p>
            <a:pPr lvl="1"/>
            <a:r>
              <a:rPr lang="en-US" dirty="0" smtClean="0"/>
              <a:t>Again, MIME registry content is haphazard</a:t>
            </a:r>
          </a:p>
        </p:txBody>
      </p:sp>
    </p:spTree>
    <p:extLst>
      <p:ext uri="{BB962C8B-B14F-4D97-AF65-F5344CB8AC3E}">
        <p14:creationId xmlns:p14="http://schemas.microsoft.com/office/powerpoint/2010/main" val="253129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#19: Do not sniff PDF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Adobe Acrobat, Reader are popular interpreters for </a:t>
            </a:r>
            <a:br>
              <a:rPr lang="en-US" dirty="0" smtClean="0"/>
            </a:br>
            <a:r>
              <a:rPr lang="en-US" dirty="0" smtClean="0"/>
              <a:t>ISO 32000 format (aka application/</a:t>
            </a:r>
            <a:r>
              <a:rPr lang="en-US" dirty="0" err="1" smtClean="0"/>
              <a:t>pdf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Some browsers (Google Chrome, Apple Safari)</a:t>
            </a:r>
            <a:br>
              <a:rPr lang="en-US" dirty="0" smtClean="0"/>
            </a:br>
            <a:r>
              <a:rPr lang="en-US" dirty="0" smtClean="0"/>
              <a:t>have independent implementations</a:t>
            </a:r>
          </a:p>
          <a:p>
            <a:r>
              <a:rPr lang="en-US" dirty="0" smtClean="0"/>
              <a:t>Adobe developers request that no mislabeled content </a:t>
            </a:r>
            <a:br>
              <a:rPr lang="en-US" dirty="0" smtClean="0"/>
            </a:br>
            <a:r>
              <a:rPr lang="en-US" dirty="0" smtClean="0"/>
              <a:t>be sent to their software</a:t>
            </a:r>
          </a:p>
          <a:p>
            <a:pPr lvl="1"/>
            <a:r>
              <a:rPr lang="en-US" dirty="0" smtClean="0"/>
              <a:t>Even if there are some sites with mislabeled content</a:t>
            </a:r>
          </a:p>
          <a:p>
            <a:pPr lvl="1"/>
            <a:r>
              <a:rPr lang="en-US" dirty="0" smtClean="0"/>
              <a:t>Do Chrome and Safari development groups prefer sniffing?</a:t>
            </a:r>
          </a:p>
          <a:p>
            <a:pPr lvl="1"/>
            <a:r>
              <a:rPr lang="en-US" dirty="0" smtClean="0"/>
              <a:t> Is sniffing “maximum allowed”?</a:t>
            </a:r>
          </a:p>
          <a:p>
            <a:pPr lvl="1"/>
            <a:r>
              <a:rPr lang="en-US" dirty="0" smtClean="0"/>
              <a:t>Does content receiving software get to “opt out”?</a:t>
            </a:r>
          </a:p>
        </p:txBody>
      </p:sp>
    </p:spTree>
    <p:extLst>
      <p:ext uri="{BB962C8B-B14F-4D97-AF65-F5344CB8AC3E}">
        <p14:creationId xmlns:p14="http://schemas.microsoft.com/office/powerpoint/2010/main" val="3325422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#20 Opt-in on case-by-case basis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If goal is </a:t>
            </a:r>
            <a:r>
              <a:rPr lang="en-US" b="1" i="1" dirty="0" smtClean="0"/>
              <a:t>to reduce amount of sniffing </a:t>
            </a:r>
            <a:r>
              <a:rPr lang="en-US" b="1" i="1" dirty="0" smtClean="0"/>
              <a:t>over </a:t>
            </a:r>
            <a:r>
              <a:rPr lang="en-US" b="1" i="1" dirty="0" smtClean="0"/>
              <a:t>time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As written, two conforming kinds of receivers:</a:t>
            </a:r>
          </a:p>
          <a:p>
            <a:pPr lvl="1"/>
            <a:r>
              <a:rPr lang="en-US" dirty="0" smtClean="0"/>
              <a:t>NO sniffing at all</a:t>
            </a:r>
          </a:p>
          <a:p>
            <a:pPr lvl="1"/>
            <a:r>
              <a:rPr lang="en-US" dirty="0" smtClean="0"/>
              <a:t>EXACTLY follow algorithm as specified</a:t>
            </a:r>
          </a:p>
          <a:p>
            <a:pPr lvl="1"/>
            <a:r>
              <a:rPr lang="en-US" dirty="0" smtClean="0"/>
              <a:t>(except ‘algorithm’ has options for waiting or not waiting)</a:t>
            </a:r>
          </a:p>
          <a:p>
            <a:r>
              <a:rPr lang="en-US" dirty="0" smtClean="0"/>
              <a:t>Consider user with two browsers</a:t>
            </a:r>
          </a:p>
          <a:p>
            <a:pPr lvl="1"/>
            <a:r>
              <a:rPr lang="en-US" dirty="0" smtClean="0"/>
              <a:t>One sniffs, others doesn’t</a:t>
            </a:r>
          </a:p>
          <a:p>
            <a:pPr lvl="1"/>
            <a:r>
              <a:rPr lang="en-US" dirty="0" smtClean="0"/>
              <a:t>Based on return value, chooses one or the other to display</a:t>
            </a:r>
          </a:p>
          <a:p>
            <a:pPr lvl="1"/>
            <a:r>
              <a:rPr lang="en-US" dirty="0" smtClean="0"/>
              <a:t>SHOULD be conforming, but isn’t</a:t>
            </a:r>
          </a:p>
          <a:p>
            <a:r>
              <a:rPr lang="en-US" dirty="0" smtClean="0"/>
              <a:t>Expressing this is hard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1618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#21 “Polyglot”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 which is legitimately interpretable as more than one MIME type</a:t>
            </a:r>
          </a:p>
          <a:p>
            <a:pPr lvl="1"/>
            <a:r>
              <a:rPr lang="en-US" dirty="0" smtClean="0"/>
              <a:t>Text/html vs. application/</a:t>
            </a:r>
            <a:r>
              <a:rPr lang="en-US" dirty="0" err="1" smtClean="0"/>
              <a:t>xhtml+xml</a:t>
            </a:r>
            <a:endParaRPr lang="en-US" dirty="0" smtClean="0"/>
          </a:p>
          <a:p>
            <a:pPr lvl="1"/>
            <a:r>
              <a:rPr lang="en-US" dirty="0" smtClean="0"/>
              <a:t>Application/</a:t>
            </a:r>
            <a:r>
              <a:rPr lang="en-US" dirty="0" err="1" smtClean="0"/>
              <a:t>anything+xml</a:t>
            </a:r>
            <a:r>
              <a:rPr lang="en-US" dirty="0" smtClean="0"/>
              <a:t>  vs. application/xml</a:t>
            </a:r>
          </a:p>
          <a:p>
            <a:pPr lvl="1"/>
            <a:r>
              <a:rPr lang="en-US" dirty="0" smtClean="0"/>
              <a:t>Image/tiff </a:t>
            </a:r>
            <a:r>
              <a:rPr lang="en-US" dirty="0" smtClean="0"/>
              <a:t>vs. image/</a:t>
            </a:r>
            <a:r>
              <a:rPr lang="en-US" dirty="0" err="1" smtClean="0"/>
              <a:t>dng</a:t>
            </a:r>
            <a:endParaRPr lang="en-US" dirty="0" smtClean="0"/>
          </a:p>
          <a:p>
            <a:pPr lvl="1"/>
            <a:r>
              <a:rPr lang="en-US" dirty="0" smtClean="0"/>
              <a:t>Zip vs. zip-based MIME type</a:t>
            </a:r>
          </a:p>
          <a:p>
            <a:pPr lvl="1"/>
            <a:endParaRPr lang="en-US" dirty="0"/>
          </a:p>
          <a:p>
            <a:r>
              <a:rPr lang="en-US" dirty="0" smtClean="0"/>
              <a:t>Which to pick? How to resolve? False negatives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9184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#16: Lack of explanatory </a:t>
            </a:r>
            <a:r>
              <a:rPr lang="en-US" dirty="0" smtClean="0">
                <a:hlinkClick r:id="rId2"/>
              </a:rPr>
              <a:t>text </a:t>
            </a:r>
            <a:br>
              <a:rPr lang="en-US" dirty="0" smtClean="0">
                <a:hlinkClick r:id="rId2"/>
              </a:rPr>
            </a:br>
            <a:r>
              <a:rPr lang="en-US" dirty="0" smtClean="0">
                <a:hlinkClick r:id="rId2"/>
              </a:rPr>
              <a:t>and 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justification in Barth et all cited research paper</a:t>
            </a:r>
          </a:p>
          <a:p>
            <a:r>
              <a:rPr lang="en-US" dirty="0" smtClean="0"/>
              <a:t>Test suite for validation against algorithm</a:t>
            </a:r>
            <a:endParaRPr lang="en-US" dirty="0" smtClean="0"/>
          </a:p>
          <a:p>
            <a:pPr lvl="1"/>
            <a:r>
              <a:rPr lang="en-US" dirty="0" smtClean="0"/>
              <a:t>Can we find at </a:t>
            </a:r>
            <a:r>
              <a:rPr lang="en-US" dirty="0" smtClean="0"/>
              <a:t>least one real , deployed, useful </a:t>
            </a:r>
            <a:r>
              <a:rPr lang="en-US" dirty="0" smtClean="0"/>
              <a:t>site </a:t>
            </a:r>
            <a:br>
              <a:rPr lang="en-US" dirty="0" smtClean="0"/>
            </a:br>
            <a:r>
              <a:rPr lang="en-US" dirty="0" smtClean="0"/>
              <a:t>(not </a:t>
            </a:r>
            <a:r>
              <a:rPr lang="en-US" dirty="0" smtClean="0"/>
              <a:t>made up for testing) which needs </a:t>
            </a:r>
            <a:r>
              <a:rPr lang="en-US" dirty="0" smtClean="0"/>
              <a:t>sniffing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May need browser help to </a:t>
            </a:r>
            <a:r>
              <a:rPr lang="en-US" dirty="0"/>
              <a:t>validate algorithm</a:t>
            </a:r>
          </a:p>
          <a:p>
            <a:pPr lvl="1"/>
            <a:r>
              <a:rPr lang="en-US" dirty="0" smtClean="0"/>
              <a:t>Otherwise Hard </a:t>
            </a:r>
            <a:r>
              <a:rPr lang="en-US" dirty="0"/>
              <a:t>to extract which MIME type is actually used</a:t>
            </a:r>
          </a:p>
          <a:p>
            <a:pPr lvl="1"/>
            <a:endParaRPr lang="en-US" dirty="0"/>
          </a:p>
          <a:p>
            <a:r>
              <a:rPr lang="en-US" dirty="0"/>
              <a:t>Test suite should also cover email, ftp, file </a:t>
            </a:r>
            <a:r>
              <a:rPr lang="en-US" dirty="0" smtClean="0"/>
              <a:t>content</a:t>
            </a:r>
          </a:p>
          <a:p>
            <a:r>
              <a:rPr lang="en-US" dirty="0" smtClean="0"/>
              <a:t>Need </a:t>
            </a:r>
            <a:r>
              <a:rPr lang="en-US" dirty="0"/>
              <a:t>help </a:t>
            </a:r>
          </a:p>
          <a:p>
            <a:pPr lvl="1"/>
            <a:r>
              <a:rPr lang="en-US" dirty="0"/>
              <a:t>Hosting, </a:t>
            </a:r>
            <a:r>
              <a:rPr lang="en-US" dirty="0" smtClean="0"/>
              <a:t>maintenance, running  tests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79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</TotalTime>
  <Words>416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MIME Sniffing Issues</vt:lpstr>
      <vt:lpstr>Using Tracker for issues</vt:lpstr>
      <vt:lpstr>#15: Scope of document</vt:lpstr>
      <vt:lpstr>#17 Use magic numbers in MIME registry</vt:lpstr>
      <vt:lpstr>#18 using file extensions</vt:lpstr>
      <vt:lpstr>#19: Do not sniff PDF</vt:lpstr>
      <vt:lpstr>#20 Opt-in on case-by-case basis</vt:lpstr>
      <vt:lpstr>#21 “Polyglot” use cases</vt:lpstr>
      <vt:lpstr>#16: Lack of explanatory text  and justification</vt:lpstr>
      <vt:lpstr>#22 Charset sniffing</vt:lpstr>
      <vt:lpstr>More issues </vt:lpstr>
    </vt:vector>
  </TitlesOfParts>
  <Company>Adobe Systems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MIME Sniffing Issues</dc:title>
  <dc:creator>Larry Masinter</dc:creator>
  <cp:lastModifiedBy>Larry Masinter</cp:lastModifiedBy>
  <cp:revision>12</cp:revision>
  <dcterms:created xsi:type="dcterms:W3CDTF">2011-11-15T02:35:46Z</dcterms:created>
  <dcterms:modified xsi:type="dcterms:W3CDTF">2011-11-16T01:52:20Z</dcterms:modified>
</cp:coreProperties>
</file>