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4" r:id="rId3"/>
    <p:sldId id="277" r:id="rId4"/>
    <p:sldId id="278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3300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D318C-C202-4126-9178-B2AE86D15452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3FE46-C326-4D48-A62F-FB6C6B5FFB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B2381-23EA-4332-9A4E-E22EC93277B8}" type="datetime1">
              <a:rPr lang="es-ES" smtClean="0"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CD8AC-234F-463C-A6F4-F2903A4BE77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7D643-6C5B-49FD-A11C-6D9404B46976}" type="datetime1">
              <a:rPr lang="es-ES" smtClean="0"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6AD9A-FF81-491D-88D0-2CAFB404D4B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D59CF-412A-4C85-975B-70AD63A300CC}" type="datetime1">
              <a:rPr lang="es-ES" smtClean="0"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34C25-135C-4BEE-92EC-26F1F46C7DA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90401-FB16-45D1-896B-896F2655DF57}" type="datetime1">
              <a:rPr lang="es-ES" altLang="zh-CN" smtClean="0"/>
              <a:t>25/03/2012</a:t>
            </a:fld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IETF 83, Paris</a:t>
            </a: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EA632-09EC-4FE2-9209-5B8C9B5DE2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2DEA4-D9EB-4BAB-A824-3A09FB9E4691}" type="datetime1">
              <a:rPr lang="es-ES" smtClean="0"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9C409-D5BE-4966-A5B4-B6B76D1556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95754-F42D-4B97-AB9E-EEB62B2E9E7B}" type="datetime1">
              <a:rPr lang="es-ES" smtClean="0"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180B6-BB93-40D4-A763-A8C67100DCE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AE098-F73B-4E13-9A85-04C3A4DAD82E}" type="datetime1">
              <a:rPr lang="es-ES" smtClean="0"/>
              <a:t>25/03/2012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4C14-311D-4AEF-B4B5-82D88093815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E47B5-0421-4008-874A-AF1E7D440CFB}" type="datetime1">
              <a:rPr lang="es-ES" smtClean="0"/>
              <a:t>25/03/2012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556FD-4B0C-4925-B456-F6365C92DC9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83B22-1F7E-4D7F-8CD4-FB8151CFF8AC}" type="datetime1">
              <a:rPr lang="es-ES" smtClean="0"/>
              <a:t>25/03/2012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CB3B3-DAE1-4C84-960A-3BD7FAB584C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2E90B-F3AC-41B2-AE72-695F5B5A06EE}" type="datetime1">
              <a:rPr lang="es-ES" smtClean="0"/>
              <a:t>25/03/2012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08AF9-5120-4968-A53E-0B567D5C690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A3912-E80A-442D-ACDD-100DA59F353B}" type="datetime1">
              <a:rPr lang="es-ES" smtClean="0"/>
              <a:t>25/03/2012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358D3-81F8-4834-AF81-020CD2179B9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C1620-1812-4FA8-A97D-5FB6BB0FF17C}" type="datetime1">
              <a:rPr lang="es-ES" smtClean="0"/>
              <a:t>25/03/2012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E0538-AE31-4DDA-8DDA-C4494C0A98B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E62286-BE92-4EC9-B28D-496E1055C93F}" type="datetime1">
              <a:rPr lang="es-ES" smtClean="0"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s-ES" smtClean="0"/>
              <a:t>IETF 83, Paris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3C5BD0-0895-4597-B935-C3B3A248B72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atatracker.ietf.org/doc/draft-ietf-multimob-pmipv6-ropt/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585913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33CC"/>
                </a:solidFill>
              </a:rPr>
              <a:t>Multicast Routing Optimization</a:t>
            </a:r>
            <a:endParaRPr lang="es-ES" sz="3200" smtClean="0">
              <a:solidFill>
                <a:srgbClr val="0033CC"/>
              </a:solidFill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933825"/>
            <a:ext cx="7777163" cy="2374900"/>
          </a:xfrm>
        </p:spPr>
        <p:txBody>
          <a:bodyPr/>
          <a:lstStyle/>
          <a:p>
            <a:pPr algn="r" eaLnBrk="1" hangingPunct="1">
              <a:lnSpc>
                <a:spcPct val="70000"/>
              </a:lnSpc>
            </a:pPr>
            <a:r>
              <a:rPr lang="es-ES_tradnl" sz="1800" smtClean="0">
                <a:solidFill>
                  <a:schemeClr val="tx1"/>
                </a:solidFill>
              </a:rPr>
              <a:t>Juan-Carlos Zúñiga</a:t>
            </a:r>
          </a:p>
          <a:p>
            <a:pPr algn="r" eaLnBrk="1" hangingPunct="1">
              <a:lnSpc>
                <a:spcPct val="70000"/>
              </a:lnSpc>
            </a:pPr>
            <a:r>
              <a:rPr lang="es-ES_tradnl" sz="1800" smtClean="0">
                <a:solidFill>
                  <a:schemeClr val="tx1"/>
                </a:solidFill>
              </a:rPr>
              <a:t>Seil Jeon</a:t>
            </a:r>
          </a:p>
          <a:p>
            <a:pPr algn="r" eaLnBrk="1" hangingPunct="1">
              <a:lnSpc>
                <a:spcPct val="70000"/>
              </a:lnSpc>
            </a:pPr>
            <a:r>
              <a:rPr lang="es-ES_tradnl" sz="1800" smtClean="0">
                <a:solidFill>
                  <a:schemeClr val="tx1"/>
                </a:solidFill>
              </a:rPr>
              <a:t>Luis M. Contreras</a:t>
            </a:r>
          </a:p>
          <a:p>
            <a:pPr algn="r" eaLnBrk="1" hangingPunct="1">
              <a:lnSpc>
                <a:spcPct val="70000"/>
              </a:lnSpc>
            </a:pPr>
            <a:r>
              <a:rPr lang="es-ES_tradnl" sz="1800" smtClean="0">
                <a:solidFill>
                  <a:schemeClr val="tx1"/>
                </a:solidFill>
              </a:rPr>
              <a:t>Carlos J. Bernardos </a:t>
            </a:r>
          </a:p>
          <a:p>
            <a:pPr algn="r" eaLnBrk="1" hangingPunct="1">
              <a:lnSpc>
                <a:spcPct val="70000"/>
              </a:lnSpc>
            </a:pPr>
            <a:r>
              <a:rPr lang="es-ES_tradnl" sz="1800" smtClean="0">
                <a:solidFill>
                  <a:schemeClr val="tx1"/>
                </a:solidFill>
              </a:rPr>
              <a:t>Younghan Kim</a:t>
            </a:r>
            <a:endParaRPr lang="es-ES_tradnl" sz="8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70000"/>
              </a:lnSpc>
            </a:pPr>
            <a:endParaRPr lang="es-ES_tradnl" sz="90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70000"/>
              </a:lnSpc>
            </a:pPr>
            <a:endParaRPr lang="es-ES_tradnl" sz="80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70000"/>
              </a:lnSpc>
            </a:pPr>
            <a:r>
              <a:rPr lang="es-ES_tradnl" sz="1800" smtClean="0">
                <a:solidFill>
                  <a:srgbClr val="898989"/>
                </a:solidFill>
              </a:rPr>
              <a:t>MULTIMOB WG, March 2012</a:t>
            </a:r>
            <a:endParaRPr lang="es-ES" sz="1800" smtClean="0">
              <a:solidFill>
                <a:srgbClr val="898989"/>
              </a:solidFill>
            </a:endParaRPr>
          </a:p>
        </p:txBody>
      </p:sp>
      <p:pic>
        <p:nvPicPr>
          <p:cNvPr id="3077" name="Picture 4" descr="ietflogotr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425450"/>
            <a:ext cx="26670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CD8AC-234F-463C-A6F4-F2903A4BE77D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mtClean="0">
                <a:solidFill>
                  <a:srgbClr val="0033CC"/>
                </a:solidFill>
              </a:rPr>
              <a:t>Multimob Routing Optimization (1/3)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s-ES" sz="2200" u="sng" smtClean="0">
                <a:hlinkClick r:id="rId2"/>
              </a:rPr>
              <a:t>http://datatracker.ietf.org/doc/draft-ietf-multimob-pmipv6-ropt/</a:t>
            </a:r>
            <a:endParaRPr lang="es-ES" sz="2200" u="sng" smtClean="0"/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8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Version 00 of document WG draft</a:t>
            </a: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Revised to address comments received on mailing list</a:t>
            </a: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4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Document restructured and multiple editorial corrections made</a:t>
            </a: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Solution provides optimal access to content located either in the local (Visited) or in the remote (Home or third party) network</a:t>
            </a: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8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EA632-09EC-4FE2-9209-5B8C9B5DE284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mtClean="0">
                <a:solidFill>
                  <a:srgbClr val="0033CC"/>
                </a:solidFill>
              </a:rPr>
              <a:t>Multimob Routing Optimization (2/3)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MAG can be an MLD Proxy or a Multicast Router</a:t>
            </a: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000" smtClean="0">
                <a:solidFill>
                  <a:srgbClr val="000000"/>
                </a:solidFill>
                <a:latin typeface="Tahoma" pitchFamily="34" charset="0"/>
              </a:rPr>
              <a:t>The MAG has the logic/rules to decide whether a multicast subscription should be made in the local network or to the remote (e.g. Home) PMIPv6 domain</a:t>
            </a: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4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000" smtClean="0">
                <a:solidFill>
                  <a:srgbClr val="000000"/>
                </a:solidFill>
                <a:latin typeface="Tahoma" pitchFamily="34" charset="0"/>
              </a:rPr>
              <a:t>Decisions can be based on subscription model, which could be pre-configured or dynamically configured by operator (e.g. draft.gundavelli-netext-pmipv6-sipto-option)</a:t>
            </a: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MTMA serves as mobility anchor for remote subscriptions</a:t>
            </a: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000" smtClean="0">
                <a:solidFill>
                  <a:srgbClr val="000000"/>
                </a:solidFill>
                <a:latin typeface="Tahoma" pitchFamily="34" charset="0"/>
              </a:rPr>
              <a:t>Typically, the MTMA will be used to get access to multicast content from Home or any third party network</a:t>
            </a: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8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EA632-09EC-4FE2-9209-5B8C9B5DE284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mtClean="0">
                <a:solidFill>
                  <a:srgbClr val="0033CC"/>
                </a:solidFill>
              </a:rPr>
              <a:t>Multimob Routing Optimization (3/3)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Suggested next steps</a:t>
            </a: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Organize the document by node instead of by functionality</a:t>
            </a: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mtClean="0">
              <a:solidFill>
                <a:srgbClr val="000000"/>
              </a:solidFill>
              <a:latin typeface="Tahoma" pitchFamily="34" charset="0"/>
            </a:endParaRP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r>
              <a:rPr lang="en-US" sz="2400" smtClean="0">
                <a:solidFill>
                  <a:srgbClr val="000000"/>
                </a:solidFill>
                <a:latin typeface="Tahoma" pitchFamily="34" charset="0"/>
              </a:rPr>
              <a:t>Provide more details about the solution to dynamically decide on local or remote access</a:t>
            </a:r>
          </a:p>
          <a:p>
            <a:pPr lvl="1"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00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buClr>
                <a:srgbClr val="3333CC"/>
              </a:buClr>
              <a:buSzPct val="60000"/>
              <a:buFont typeface="Wingdings" pitchFamily="2" charset="2"/>
              <a:buChar char="§"/>
            </a:pPr>
            <a:endParaRPr lang="en-US" sz="28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EA632-09EC-4FE2-9209-5B8C9B5DE284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209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宋体</vt:lpstr>
      <vt:lpstr>Tahoma</vt:lpstr>
      <vt:lpstr>Wingdings</vt:lpstr>
      <vt:lpstr>Tema de Office</vt:lpstr>
      <vt:lpstr>Multicast Routing Optimization</vt:lpstr>
      <vt:lpstr>Multimob Routing Optimization (1/3)</vt:lpstr>
      <vt:lpstr>Multimob Routing Optimization (2/3)</vt:lpstr>
      <vt:lpstr>Multimob Routing Optimization (3/3)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Rapid acquisition of the MN multicast subscription after handover draft-contreras-multimob-rams-00</dc:title>
  <dc:creator>Usuario</dc:creator>
  <cp:lastModifiedBy>s73654</cp:lastModifiedBy>
  <cp:revision>42</cp:revision>
  <dcterms:created xsi:type="dcterms:W3CDTF">2010-11-03T21:06:59Z</dcterms:created>
  <dcterms:modified xsi:type="dcterms:W3CDTF">2012-03-25T17:13:33Z</dcterms:modified>
</cp:coreProperties>
</file>