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3" r:id="rId2"/>
    <p:sldId id="314" r:id="rId3"/>
    <p:sldId id="319" r:id="rId4"/>
    <p:sldId id="322" r:id="rId5"/>
    <p:sldId id="321" r:id="rId6"/>
    <p:sldId id="318"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html/draft-ietf-multimob-fast-handover-0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tools.ietf.org/id/draft-ietf-multimob-pmipv6-source-01.txt" TargetMode="External"/><Relationship Id="rId4" Type="http://schemas.openxmlformats.org/officeDocument/2006/relationships/hyperlink" Target="http://tools.ietf.org/id/draft-ietf-multimob-pmipv6-ropt-00.tx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Stig Venaas</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July</a:t>
            </a:r>
            <a:r>
              <a:rPr lang="en-CA" altLang="zh-CN" sz="2800" dirty="0" smtClean="0">
                <a:ea typeface="宋体" pitchFamily="2" charset="-122"/>
              </a:rPr>
              <a:t> </a:t>
            </a:r>
            <a:r>
              <a:rPr lang="en-CA" altLang="zh-CN" sz="2800" dirty="0" smtClean="0">
                <a:ea typeface="宋体" pitchFamily="2" charset="-122"/>
              </a:rPr>
              <a:t>2012</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84</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84</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1143000"/>
            <a:ext cx="8229600" cy="50292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min</a:t>
            </a:r>
          </a:p>
          <a:p>
            <a:pPr lvl="1"/>
            <a:r>
              <a:rPr lang="en-US" altLang="zh-CN" sz="2000" dirty="0" smtClean="0">
                <a:ea typeface="宋体" pitchFamily="2" charset="-122"/>
              </a:rPr>
              <a:t>Note takers, Jabber Scribes</a:t>
            </a:r>
          </a:p>
          <a:p>
            <a:r>
              <a:rPr lang="en-US" altLang="zh-CN" sz="2400" dirty="0" smtClean="0">
                <a:ea typeface="宋体" pitchFamily="2" charset="-122"/>
              </a:rPr>
              <a:t>Source mobility WG Draft Update – </a:t>
            </a:r>
            <a:r>
              <a:rPr lang="en-US" altLang="zh-CN" sz="2400" dirty="0" smtClean="0">
                <a:ea typeface="宋体" pitchFamily="2" charset="-122"/>
              </a:rPr>
              <a:t>20 </a:t>
            </a:r>
            <a:r>
              <a:rPr lang="en-US" altLang="zh-CN" sz="2400" dirty="0" smtClean="0">
                <a:ea typeface="宋体" pitchFamily="2" charset="-122"/>
              </a:rPr>
              <a:t>min Thomas</a:t>
            </a:r>
          </a:p>
          <a:p>
            <a:r>
              <a:rPr lang="en-US" altLang="zh-CN" sz="2400" dirty="0" smtClean="0">
                <a:ea typeface="宋体" pitchFamily="2" charset="-122"/>
              </a:rPr>
              <a:t>Tunnel </a:t>
            </a:r>
            <a:r>
              <a:rPr lang="en-US" altLang="zh-CN" sz="2400" dirty="0" smtClean="0">
                <a:ea typeface="宋体" pitchFamily="2" charset="-122"/>
              </a:rPr>
              <a:t>Convergence WG Draft Update - 20 min JC </a:t>
            </a:r>
          </a:p>
          <a:p>
            <a:r>
              <a:rPr lang="en-US" altLang="zh-CN" sz="2400" dirty="0" smtClean="0">
                <a:ea typeface="宋体" pitchFamily="2" charset="-122"/>
              </a:rPr>
              <a:t>Fast </a:t>
            </a:r>
            <a:r>
              <a:rPr lang="en-US" altLang="zh-CN" sz="2400" dirty="0" smtClean="0">
                <a:ea typeface="宋体" pitchFamily="2" charset="-122"/>
              </a:rPr>
              <a:t>Handover </a:t>
            </a:r>
            <a:r>
              <a:rPr lang="en-US" altLang="zh-CN" sz="2400" dirty="0" smtClean="0">
                <a:ea typeface="宋体" pitchFamily="2" charset="-122"/>
              </a:rPr>
              <a:t>WG Draft Update </a:t>
            </a:r>
            <a:r>
              <a:rPr lang="en-US" altLang="zh-CN" sz="2400" dirty="0" smtClean="0">
                <a:ea typeface="宋体" pitchFamily="2" charset="-122"/>
              </a:rPr>
              <a:t>– </a:t>
            </a:r>
            <a:r>
              <a:rPr lang="en-US" altLang="zh-CN" sz="2400" dirty="0" smtClean="0">
                <a:ea typeface="宋体" pitchFamily="2" charset="-122"/>
              </a:rPr>
              <a:t>20 </a:t>
            </a:r>
            <a:r>
              <a:rPr lang="en-US" altLang="zh-CN" sz="2400" dirty="0" smtClean="0">
                <a:ea typeface="宋体" pitchFamily="2" charset="-122"/>
              </a:rPr>
              <a:t>min</a:t>
            </a:r>
          </a:p>
          <a:p>
            <a:r>
              <a:rPr lang="en-US" altLang="zh-CN" sz="2400" dirty="0" smtClean="0">
                <a:ea typeface="宋体" pitchFamily="2" charset="-122"/>
              </a:rPr>
              <a:t>Possible </a:t>
            </a:r>
            <a:r>
              <a:rPr lang="en-US" altLang="zh-CN" sz="2400" dirty="0" smtClean="0">
                <a:ea typeface="宋体" pitchFamily="2" charset="-122"/>
              </a:rPr>
              <a:t>Future Work– </a:t>
            </a:r>
            <a:r>
              <a:rPr lang="en-US" altLang="zh-CN" sz="2400" dirty="0" smtClean="0">
                <a:ea typeface="宋体" pitchFamily="2" charset="-122"/>
              </a:rPr>
              <a:t>50 </a:t>
            </a:r>
            <a:r>
              <a:rPr lang="en-US" altLang="zh-CN" sz="2400" dirty="0" smtClean="0">
                <a:ea typeface="宋体" pitchFamily="2" charset="-122"/>
              </a:rPr>
              <a:t>min</a:t>
            </a:r>
          </a:p>
          <a:p>
            <a:pPr lvl="1"/>
            <a:r>
              <a:rPr lang="en-US" altLang="zh-CN" sz="2000" dirty="0" smtClean="0">
                <a:ea typeface="宋体" pitchFamily="2" charset="-122"/>
              </a:rPr>
              <a:t>Mike on MLD Optimization - 10 </a:t>
            </a:r>
            <a:r>
              <a:rPr lang="en-US" altLang="zh-CN" sz="2000" dirty="0" smtClean="0">
                <a:ea typeface="宋体" pitchFamily="2" charset="-122"/>
              </a:rPr>
              <a:t>min</a:t>
            </a:r>
          </a:p>
          <a:p>
            <a:pPr lvl="1"/>
            <a:r>
              <a:rPr lang="en-US" altLang="zh-CN" sz="2000" dirty="0" smtClean="0">
                <a:ea typeface="宋体" pitchFamily="2" charset="-122"/>
              </a:rPr>
              <a:t>Juan</a:t>
            </a:r>
            <a:r>
              <a:rPr lang="en-US" altLang="zh-CN" sz="2000" dirty="0" smtClean="0">
                <a:ea typeface="宋体" pitchFamily="2" charset="-122"/>
              </a:rPr>
              <a:t> </a:t>
            </a:r>
            <a:r>
              <a:rPr lang="en-US" altLang="zh-CN" sz="2000" dirty="0" smtClean="0">
                <a:ea typeface="宋体" pitchFamily="2" charset="-122"/>
              </a:rPr>
              <a:t>on </a:t>
            </a:r>
            <a:r>
              <a:rPr lang="en-US" altLang="zh-CN" sz="2000" dirty="0" smtClean="0">
                <a:ea typeface="宋体" pitchFamily="2" charset="-122"/>
              </a:rPr>
              <a:t>Multicast Sender RO </a:t>
            </a:r>
            <a:r>
              <a:rPr lang="en-US" altLang="zh-CN" sz="2000" dirty="0" smtClean="0">
                <a:ea typeface="宋体" pitchFamily="2" charset="-122"/>
              </a:rPr>
              <a:t>– 20 </a:t>
            </a:r>
            <a:r>
              <a:rPr lang="en-US" altLang="zh-CN" sz="2000" dirty="0" smtClean="0">
                <a:ea typeface="宋体" pitchFamily="2" charset="-122"/>
              </a:rPr>
              <a:t>min</a:t>
            </a:r>
          </a:p>
          <a:p>
            <a:pPr lvl="1"/>
            <a:r>
              <a:rPr lang="en-US" altLang="zh-CN" sz="2000" dirty="0" err="1" smtClean="0">
                <a:ea typeface="宋体" pitchFamily="2" charset="-122"/>
              </a:rPr>
              <a:t>Seil</a:t>
            </a:r>
            <a:r>
              <a:rPr lang="en-US" altLang="zh-CN" sz="2000" dirty="0" smtClean="0">
                <a:ea typeface="宋体" pitchFamily="2" charset="-122"/>
              </a:rPr>
              <a:t> </a:t>
            </a:r>
            <a:r>
              <a:rPr lang="en-US" altLang="zh-CN" sz="2000" dirty="0" smtClean="0">
                <a:ea typeface="宋体" pitchFamily="2" charset="-122"/>
              </a:rPr>
              <a:t>on </a:t>
            </a:r>
            <a:r>
              <a:rPr lang="en-US" altLang="zh-CN" sz="2000" dirty="0" err="1" smtClean="0">
                <a:ea typeface="宋体" pitchFamily="2" charset="-122"/>
              </a:rPr>
              <a:t>dmmm</a:t>
            </a:r>
            <a:r>
              <a:rPr lang="en-US" altLang="zh-CN" sz="2000" dirty="0" smtClean="0">
                <a:ea typeface="宋体" pitchFamily="2" charset="-122"/>
              </a:rPr>
              <a:t> Use Cases</a:t>
            </a:r>
            <a:r>
              <a:rPr lang="en-US" altLang="zh-CN" sz="2000" dirty="0" smtClean="0">
                <a:ea typeface="宋体" pitchFamily="2" charset="-122"/>
              </a:rPr>
              <a:t> </a:t>
            </a:r>
            <a:r>
              <a:rPr lang="en-US" altLang="zh-CN" sz="2000" dirty="0" smtClean="0">
                <a:ea typeface="宋体" pitchFamily="2" charset="-122"/>
              </a:rPr>
              <a:t>– </a:t>
            </a:r>
            <a:r>
              <a:rPr lang="en-US" altLang="zh-CN" sz="2000" dirty="0" smtClean="0">
                <a:ea typeface="宋体" pitchFamily="2" charset="-122"/>
              </a:rPr>
              <a:t>10 </a:t>
            </a:r>
            <a:r>
              <a:rPr lang="en-US" altLang="zh-CN" sz="2000" dirty="0" smtClean="0">
                <a:ea typeface="宋体" pitchFamily="2" charset="-122"/>
              </a:rPr>
              <a:t>min</a:t>
            </a:r>
          </a:p>
          <a:p>
            <a:pPr lvl="1"/>
            <a:r>
              <a:rPr lang="en-US" altLang="zh-CN" sz="2000" dirty="0" smtClean="0">
                <a:ea typeface="宋体" pitchFamily="2" charset="-122"/>
              </a:rPr>
              <a:t>Thomas on charter – 10 min</a:t>
            </a: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Drafts</a:t>
            </a:r>
            <a:endParaRPr lang="en-US" dirty="0"/>
          </a:p>
        </p:txBody>
      </p:sp>
      <p:sp>
        <p:nvSpPr>
          <p:cNvPr id="3" name="Content Placeholder 2"/>
          <p:cNvSpPr>
            <a:spLocks noGrp="1"/>
          </p:cNvSpPr>
          <p:nvPr>
            <p:ph idx="1"/>
          </p:nvPr>
        </p:nvSpPr>
        <p:spPr>
          <a:xfrm>
            <a:off x="457200" y="1379538"/>
            <a:ext cx="8229600" cy="4945062"/>
          </a:xfrm>
        </p:spPr>
        <p:txBody>
          <a:bodyPr/>
          <a:lstStyle/>
          <a:p>
            <a:r>
              <a:rPr lang="en-US" dirty="0" smtClean="0"/>
              <a:t>Base solution now RFC 6224</a:t>
            </a:r>
            <a:endParaRPr lang="en-US" b="1" dirty="0" smtClean="0"/>
          </a:p>
          <a:p>
            <a:r>
              <a:rPr lang="en-US" dirty="0" smtClean="0"/>
              <a:t>IGMP/MLD Tuning now </a:t>
            </a:r>
            <a:r>
              <a:rPr lang="en-US" dirty="0" smtClean="0"/>
              <a:t>RFC 6636 </a:t>
            </a:r>
          </a:p>
          <a:p>
            <a:r>
              <a:rPr lang="en-US" dirty="0" smtClean="0"/>
              <a:t>Fast Handover now WG draft</a:t>
            </a:r>
          </a:p>
          <a:p>
            <a:pPr>
              <a:buNone/>
            </a:pPr>
            <a:r>
              <a:rPr lang="en-US" dirty="0" smtClean="0"/>
              <a:t>	</a:t>
            </a:r>
            <a:r>
              <a:rPr lang="en-US" dirty="0" smtClean="0">
                <a:hlinkClick r:id="rId3"/>
              </a:rPr>
              <a:t>http://</a:t>
            </a:r>
            <a:r>
              <a:rPr lang="en-US" dirty="0" smtClean="0">
                <a:hlinkClick r:id="rId3"/>
              </a:rPr>
              <a:t>tools.ietf.org/html/draft-ietf-multimob-fast-handover-01</a:t>
            </a:r>
            <a:endParaRPr lang="en-US" dirty="0" smtClean="0"/>
          </a:p>
          <a:p>
            <a:r>
              <a:rPr lang="en-US" dirty="0" smtClean="0"/>
              <a:t>Tunnel convergence </a:t>
            </a:r>
            <a:r>
              <a:rPr lang="en-US" dirty="0" smtClean="0"/>
              <a:t>WG draft </a:t>
            </a:r>
            <a:r>
              <a:rPr lang="en-US" dirty="0" smtClean="0">
                <a:hlinkClick r:id="rId4"/>
              </a:rPr>
              <a:t>http://tools.ietf.org/id/draft-ietf-multimob-pmipv6-ropt-00.txt</a:t>
            </a:r>
            <a:endParaRPr lang="en-US" dirty="0" smtClean="0"/>
          </a:p>
          <a:p>
            <a:r>
              <a:rPr lang="en-US" dirty="0" smtClean="0"/>
              <a:t>Source </a:t>
            </a:r>
            <a:r>
              <a:rPr lang="en-US" dirty="0" smtClean="0"/>
              <a:t>mobility </a:t>
            </a:r>
            <a:r>
              <a:rPr lang="en-US" dirty="0" smtClean="0"/>
              <a:t>WG draft </a:t>
            </a:r>
            <a:r>
              <a:rPr lang="en-US" dirty="0" smtClean="0">
                <a:hlinkClick r:id="rId5"/>
              </a:rPr>
              <a:t>http://</a:t>
            </a:r>
            <a:r>
              <a:rPr lang="en-US" dirty="0" smtClean="0">
                <a:hlinkClick r:id="rId5"/>
              </a:rPr>
              <a:t>tools.ietf.org/id/draft-ietf-multimob-pmipv6-source-01.txt</a:t>
            </a:r>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6</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3957</TotalTime>
  <Words>277</Words>
  <Application>Microsoft Office PowerPoint</Application>
  <PresentationFormat>On-screen Show (4:3)</PresentationFormat>
  <Paragraphs>59</Paragraphs>
  <Slides>6</Slides>
  <Notes>6</Notes>
  <HiddenSlides>1</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IETF</vt:lpstr>
      <vt:lpstr>Agenda    Stig Venaas Behcet Sarikaya July 2012</vt:lpstr>
      <vt:lpstr>Slide 2</vt:lpstr>
      <vt:lpstr>AGENDA</vt:lpstr>
      <vt:lpstr>Status of WG Drafts</vt:lpstr>
      <vt:lpstr>Note Well</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Behcet Sarikaya</dc:creator>
  <cp:lastModifiedBy>Huawei</cp:lastModifiedBy>
  <cp:revision>417</cp:revision>
  <dcterms:created xsi:type="dcterms:W3CDTF">2004-08-03T02:41:14Z</dcterms:created>
  <dcterms:modified xsi:type="dcterms:W3CDTF">2012-07-25T16:56:19Z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1320182204</vt:lpwstr>
  </property>
  <property fmtid="{D5CDD505-2E9C-101B-9397-08002B2CF9AE}" pid="3" name="_ms_pID_725343">
    <vt:lpwstr>(2)fe/DKLO05thLweQbYH9PeLc5l76II++U/iTBN1hl10pK+PWj+V1gfUJhWJbSm54D9LgpF3Ug
yCBlfhTqe3xOS3Qbj4ay9LSUULGDwI9XMLshGSR/SNMnRN8q/2eRXZ6Rt2P4aqSeCp3qNBuo
TrSQu+1rXR9pRyazEEzKeGrVBHzoRacm+I+mjpL6Z7un7PeGEdq5fnzDNHO78gszeFa2ZNc9
PovCQjDhnbkCPVD2TKyYq</vt:lpwstr>
  </property>
  <property fmtid="{D5CDD505-2E9C-101B-9397-08002B2CF9AE}" pid="4" name="_ms_pID_7253431">
    <vt:lpwstr>Fkn4j9Z4NN6RxIASN7//EqDAjUg2PGK/Sio1ka4IqU+Y2CtOUyx
E4/YgY+nKBR/Kp32ByPXisQRMMwXLhwWtkRwiz8xzljwZUrnRLVbTIbuLTHeURuBswkqiRtY
FlBrnNGFaIB7qDUYITJTMevn</vt:lpwstr>
  </property>
</Properties>
</file>