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74" r:id="rId3"/>
    <p:sldId id="277" r:id="rId4"/>
    <p:sldId id="278" r:id="rId5"/>
    <p:sldId id="279" r:id="rId6"/>
    <p:sldId id="280" r:id="rId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3300"/>
    <a:srgbClr val="33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2F743-6F60-4F66-9BA9-C3A5CD3A7AB9}" type="datetimeFigureOut">
              <a:rPr lang="en-US" smtClean="0"/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756C5-740E-4C40-B916-F55E879DF4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D8601-B5B0-416E-ACFD-A553433B9D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16D1A-176E-4B57-A26A-80F96654008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A013D-5960-4644-8D2C-FE7A829C28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B84D7-AAE1-4A43-BD04-BE8BD23474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BE7D5-710D-48F4-8C1F-6C87501B5E3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EA1A5-8F1F-4DFA-8C8E-19663DBEA6E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68C5A-978F-4890-ACE4-992672E9EDC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9007E-06AE-4B98-AFF4-C14B21ABDC7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AAE02-DD1D-4FC5-8C4D-C8D2CB990D9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9B51A-A3D3-45EC-B6C6-80033B09AB6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644D7-3AB4-4DC2-8B89-E087ACA7DE8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5EB83-3B54-4D80-A074-1CF7C426B27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DA09AA-E8BE-4328-A2CD-EE991CBF9DC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atatracker.ietf.org/doc/draft-ietf-multimob-pmipv6-ropt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585913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0033CC"/>
                </a:solidFill>
              </a:rPr>
              <a:t>Multicast Routing Optimization</a:t>
            </a:r>
            <a:endParaRPr lang="es-ES" sz="3200" smtClean="0">
              <a:solidFill>
                <a:srgbClr val="0033CC"/>
              </a:solidFill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933825"/>
            <a:ext cx="7777163" cy="2374900"/>
          </a:xfrm>
        </p:spPr>
        <p:txBody>
          <a:bodyPr/>
          <a:lstStyle/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Juan-Carlos Zúñiga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Luis M. Contreras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Carlos J. Bernardos 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Seil Jeon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Younghan Kim</a:t>
            </a:r>
            <a:endParaRPr lang="es-ES_tradnl" sz="8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70000"/>
              </a:lnSpc>
            </a:pPr>
            <a:endParaRPr lang="es-ES_tradnl" sz="90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70000"/>
              </a:lnSpc>
            </a:pPr>
            <a:endParaRPr lang="es-ES_tradnl" sz="80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70000"/>
              </a:lnSpc>
            </a:pPr>
            <a:r>
              <a:rPr lang="es-ES_tradnl" sz="1800" smtClean="0">
                <a:solidFill>
                  <a:srgbClr val="898989"/>
                </a:solidFill>
              </a:rPr>
              <a:t>MULTIMOB WG, July 2012</a:t>
            </a:r>
            <a:endParaRPr lang="es-ES" sz="1800" smtClean="0">
              <a:solidFill>
                <a:srgbClr val="898989"/>
              </a:solidFill>
            </a:endParaRPr>
          </a:p>
        </p:txBody>
      </p:sp>
      <p:pic>
        <p:nvPicPr>
          <p:cNvPr id="3077" name="Picture 4" descr="ietflogotr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25450"/>
            <a:ext cx="2667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1D8601-B5B0-416E-ACFD-A553433B9D0B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(1/5)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>
          <a:xfrm>
            <a:off x="250825" y="1350963"/>
            <a:ext cx="8686800" cy="4525962"/>
          </a:xfrm>
        </p:spPr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s-ES" sz="2200" u="sng" smtClean="0">
                <a:hlinkClick r:id="rId2"/>
              </a:rPr>
              <a:t>http://datatracker.ietf.org/doc/draft-ietf-multimob-pmipv6-ropt/</a:t>
            </a:r>
            <a:endParaRPr lang="es-ES" sz="2200" u="sng" smtClean="0"/>
          </a:p>
          <a:p>
            <a:pPr lvl="3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8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Solution provides optimal access to content located either in the local (Visited) or in the remote (Home or third party) network</a:t>
            </a: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000" smtClean="0">
                <a:solidFill>
                  <a:srgbClr val="000000"/>
                </a:solidFill>
                <a:latin typeface="Tahoma" pitchFamily="34" charset="0"/>
              </a:rPr>
              <a:t>The MAG has the logic/rules to decide whether a multicast subscription should be made in the local network or to the remote (e.g. Home) PMIPv6 domain</a:t>
            </a: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000" smtClean="0">
                <a:solidFill>
                  <a:srgbClr val="000000"/>
                </a:solidFill>
                <a:latin typeface="Tahoma" pitchFamily="34" charset="0"/>
              </a:rPr>
              <a:t>Decisions can be based on subscription model, which could be pre-configured or dynamically configured by operator (e.g. draft-gundavelli-netext-pmipv6-sipto-option)</a:t>
            </a:r>
          </a:p>
          <a:p>
            <a:pPr lvl="4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12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MTMA serves as mobility anchor for remote subscriptions</a:t>
            </a: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000" smtClean="0">
                <a:solidFill>
                  <a:srgbClr val="000000"/>
                </a:solidFill>
                <a:latin typeface="Tahoma" pitchFamily="34" charset="0"/>
              </a:rPr>
              <a:t>Typically, the MTMA will be used to get access to multicast content from Home or any third party network</a:t>
            </a: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800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B84D7-AAE1-4A43-BD04-BE8BD234746A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(2/5)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Remaining issues</a:t>
            </a:r>
            <a:endParaRPr lang="en-US" sz="18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[1] Document structure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[2] IPv4 support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[3] Expand details about dynamic decision to forward multicast traffic to local or remote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Suggested next steps at IETF83</a:t>
            </a: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Organize the document by node operation instead of by function</a:t>
            </a:r>
            <a:endParaRPr lang="en-US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Provide more details about the solution to dynamically decide on local or remote access</a:t>
            </a: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B84D7-AAE1-4A43-BD04-BE8BD234746A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(3/5)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[1] Document structure</a:t>
            </a: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8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Intro (1)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Terminology (2)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Overview (3.1, 4.1, 6.1)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MAG operation (3.3, 4.3, 5.1, 5.2, 6.2, 6.3)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LMA operation (6.2)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MTMA operation (3.4, 6.2)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MN operation (3.2, 4.2, Considerations from RFC5213)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Data structures (5.3, Multicast group descriptor)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B84D7-AAE1-4A43-BD04-BE8BD234746A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(4/5)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[2] IPv4 Support</a:t>
            </a: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8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Add details in accordance with RFC5213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B84D7-AAE1-4A43-BD04-BE8BD234746A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(5/5)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[3] Provide more details about the solution to dynamically decide on local or remote access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For the dynamic policies, re-use PMIP signaling adding an option to carry a multicast group descriptor in the PBA message, similar to draft-gundavelli-netext-pmipv6-sipto-option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Use Multicast Address Record definition in RFC3810 as group descriptor, with some priority or mapping to home/visited (i.e. direct routing/MTMA)</a:t>
            </a: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B84D7-AAE1-4A43-BD04-BE8BD234746A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</TotalTime>
  <Words>368</Words>
  <Application>Microsoft Office PowerPoint</Application>
  <PresentationFormat>On-screen Show (4:3)</PresentationFormat>
  <Paragraphs>57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宋体</vt:lpstr>
      <vt:lpstr>Tahoma</vt:lpstr>
      <vt:lpstr>Wingdings</vt:lpstr>
      <vt:lpstr>Tema de Office</vt:lpstr>
      <vt:lpstr>Multicast Routing Optimization</vt:lpstr>
      <vt:lpstr>Multimob Routing Optimization (1/5)</vt:lpstr>
      <vt:lpstr>Multimob Routing Optimization (2/5)</vt:lpstr>
      <vt:lpstr>Multimob Routing Optimization (3/5)</vt:lpstr>
      <vt:lpstr>Multimob Routing Optimization (4/5)</vt:lpstr>
      <vt:lpstr>Multimob Routing Optimization (5/5)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acquisition of the MN multicast subscription after handover draft-contreras-multimob-rams-00</dc:title>
  <dc:creator>Usuario</dc:creator>
  <cp:lastModifiedBy>Huawei</cp:lastModifiedBy>
  <cp:revision>49</cp:revision>
  <dcterms:created xsi:type="dcterms:W3CDTF">2010-11-03T21:06:59Z</dcterms:created>
  <dcterms:modified xsi:type="dcterms:W3CDTF">2012-07-30T16:30:17Z</dcterms:modified>
</cp:coreProperties>
</file>