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7" r:id="rId2"/>
    <p:sldId id="258" r:id="rId3"/>
    <p:sldId id="270" r:id="rId4"/>
    <p:sldId id="271" r:id="rId5"/>
    <p:sldId id="274" r:id="rId6"/>
    <p:sldId id="275" r:id="rId7"/>
    <p:sldId id="277" r:id="rId8"/>
    <p:sldId id="278" r:id="rId9"/>
    <p:sldId id="276" r:id="rId10"/>
    <p:sldId id="279" r:id="rId11"/>
    <p:sldId id="280" r:id="rId12"/>
    <p:sldId id="264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0092"/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EE319A1-7DB8-4668-8CC3-3C5B13437D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A7D6B2-ECCE-42DE-800F-C8925B6E176D}" type="slidenum">
              <a:rPr lang="de-DE"/>
              <a:pPr/>
              <a:t>1</a:t>
            </a:fld>
            <a:endParaRPr lang="de-DE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8E52A-EEF8-439B-B7AB-9FB1AFCF1FE2}" type="slidenum">
              <a:rPr lang="de-DE"/>
              <a:pPr/>
              <a:t>2</a:t>
            </a:fld>
            <a:endParaRPr lang="de-DE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dirty="0" smtClean="0">
                <a:solidFill>
                  <a:srgbClr val="CC0000"/>
                </a:solidFill>
              </a:rPr>
              <a:t>Mobile Multicast Sender Support in PMIPv6 Domains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 </a:t>
            </a:r>
            <a:r>
              <a:rPr lang="de-DE" sz="2800" b="0" dirty="0" smtClean="0">
                <a:solidFill>
                  <a:srgbClr val="000000"/>
                </a:solidFill>
                <a:latin typeface="Arial Unicode MS" pitchFamily="34" charset="-128"/>
              </a:rPr>
              <a:t>draft-ietf-multimob-pmipv6-source-01</a:t>
            </a:r>
            <a:endParaRPr lang="en-US" sz="2800" b="0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Thomas C. Schmidt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t.schmidt@ieee.org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sz="1800" smtClean="0"/>
              <a:t>HAW Hamburg </a:t>
            </a:r>
            <a:br>
              <a:rPr lang="en-US" sz="1800" smtClean="0"/>
            </a:br>
            <a:endParaRPr lang="en-US" sz="1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3.1 Multiple </a:t>
            </a:r>
            <a:r>
              <a:rPr lang="de-DE" dirty="0" err="1" smtClean="0"/>
              <a:t>Upstream</a:t>
            </a:r>
            <a:r>
              <a:rPr lang="de-DE" dirty="0" smtClean="0"/>
              <a:t> Proxy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Unambiguously guide traffic to upstream interfaces</a:t>
            </a:r>
          </a:p>
          <a:p>
            <a:r>
              <a:rPr lang="en-US" dirty="0" smtClean="0"/>
              <a:t>Sketch:</a:t>
            </a:r>
          </a:p>
          <a:p>
            <a:pPr lvl="1"/>
            <a:r>
              <a:rPr lang="en-US" dirty="0" smtClean="0"/>
              <a:t>Apply filters at interfaces (*,G), (S,*) </a:t>
            </a:r>
          </a:p>
          <a:p>
            <a:r>
              <a:rPr lang="en-US" dirty="0" smtClean="0"/>
              <a:t>Details: Work in progress 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3.2 Proxy </a:t>
            </a:r>
            <a:r>
              <a:rPr lang="de-DE" dirty="0" err="1" smtClean="0"/>
              <a:t>Peering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Defines new interface type: Peering</a:t>
            </a:r>
          </a:p>
          <a:p>
            <a:pPr lvl="1"/>
            <a:r>
              <a:rPr lang="en-US" dirty="0" smtClean="0"/>
              <a:t>Established between any two proxy instances for shortcutting traffic</a:t>
            </a:r>
          </a:p>
          <a:p>
            <a:pPr lvl="1"/>
            <a:r>
              <a:rPr lang="en-US" dirty="0" smtClean="0"/>
              <a:t>Silent virtual link in regular proxy operations</a:t>
            </a:r>
          </a:p>
          <a:p>
            <a:r>
              <a:rPr lang="en-US" dirty="0" smtClean="0"/>
              <a:t>Proxy will filter for local sources at peering link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 avoid routing loops</a:t>
            </a:r>
          </a:p>
          <a:p>
            <a:pPr lvl="1"/>
            <a:r>
              <a:rPr lang="en-US" dirty="0" smtClean="0">
                <a:sym typeface="Symbol"/>
              </a:rPr>
              <a:t>Regular downstream will not traverse peering link</a:t>
            </a:r>
          </a:p>
          <a:p>
            <a:pPr lvl="1"/>
            <a:r>
              <a:rPr lang="en-US" dirty="0" smtClean="0">
                <a:sym typeface="Symbol"/>
              </a:rPr>
              <a:t>Local source traffic will be forwarded on MLD-report</a:t>
            </a:r>
          </a:p>
          <a:p>
            <a:r>
              <a:rPr lang="en-US" dirty="0" smtClean="0">
                <a:sym typeface="Symbol"/>
              </a:rPr>
              <a:t>Proxy listener will avoid duplicate traffic</a:t>
            </a:r>
          </a:p>
          <a:p>
            <a:pPr lvl="1"/>
            <a:r>
              <a:rPr lang="en-US" dirty="0" smtClean="0">
                <a:sym typeface="Symbol"/>
              </a:rPr>
              <a:t>ASM: Prefer peering link, filter regular upstream</a:t>
            </a:r>
          </a:p>
          <a:p>
            <a:pPr lvl="1"/>
            <a:r>
              <a:rPr lang="en-US" dirty="0" smtClean="0">
                <a:sym typeface="Symbol"/>
              </a:rPr>
              <a:t>SSM: Apply source filters according to preference</a:t>
            </a:r>
            <a:endParaRPr lang="en-US" dirty="0" smtClean="0"/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113" y="1665288"/>
            <a:ext cx="5399087" cy="443071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z="4000" smtClean="0"/>
              <a:t>Questions?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Objective of the Draft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marL="0" indent="0" eaLnBrk="1" hangingPunct="1">
              <a:buFont typeface="Arial Unicode MS" pitchFamily="34" charset="-128"/>
              <a:buChar char="✒"/>
            </a:pPr>
            <a:r>
              <a:rPr lang="en-US" dirty="0" smtClean="0"/>
              <a:t> Define Multicast Source Mobility for PMIP </a:t>
            </a:r>
          </a:p>
          <a:p>
            <a:pPr marL="0" indent="269875" eaLnBrk="1" hangingPunct="1">
              <a:buFont typeface="Arial Unicode MS" pitchFamily="34" charset="-128"/>
              <a:buChar char="✒"/>
            </a:pPr>
            <a:r>
              <a:rPr lang="en-US" dirty="0" smtClean="0">
                <a:latin typeface="Arial Unicode MS" pitchFamily="34" charset="-128"/>
              </a:rPr>
              <a:t>Three </a:t>
            </a:r>
            <a:r>
              <a:rPr lang="en-US" dirty="0" smtClean="0"/>
              <a:t>Basic Multicast Scenarios:</a:t>
            </a:r>
            <a:endParaRPr lang="en-US" dirty="0" smtClean="0">
              <a:latin typeface="Arial Unicode MS" pitchFamily="34" charset="-128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Base-line approach compliant to RFC 6224: </a:t>
            </a:r>
          </a:p>
          <a:p>
            <a:pPr marL="901700" lvl="1" indent="-269875" eaLnBrk="1" hangingPunct="1"/>
            <a:r>
              <a:rPr lang="en-US" dirty="0" smtClean="0">
                <a:latin typeface="Arial Unicode MS" pitchFamily="34" charset="-128"/>
              </a:rPr>
              <a:t> Simple, directly reflects PMIP routing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Direct Multicast Distribution</a:t>
            </a:r>
          </a:p>
          <a:p>
            <a:pPr marL="904875" lvl="1" indent="-273050" eaLnBrk="1" hangingPunct="1"/>
            <a:r>
              <a:rPr lang="en-US" dirty="0" smtClean="0">
                <a:latin typeface="Arial Unicode MS" pitchFamily="34" charset="-128"/>
              </a:rPr>
              <a:t>Based on Proxies, PIM-S(S)M or BIDIR PIM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 Optimized Source Mobility</a:t>
            </a:r>
          </a:p>
          <a:p>
            <a:pPr marL="904875" lvl="1" indent="-273050" eaLnBrk="1" hangingPunct="1"/>
            <a:r>
              <a:rPr lang="en-US" dirty="0" smtClean="0">
                <a:latin typeface="Arial Unicode MS" pitchFamily="34" charset="-128"/>
              </a:rPr>
              <a:t>Extended Proxies for traffic optimization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Document</a:t>
            </a:r>
            <a:r>
              <a:rPr lang="de-DE" dirty="0" smtClean="0"/>
              <a:t> </a:t>
            </a:r>
            <a:r>
              <a:rPr lang="de-DE" dirty="0" err="1" smtClean="0"/>
              <a:t>History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206680" cy="443071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Initial version draft-ietf-multimob-pmipv6-source-00</a:t>
            </a:r>
          </a:p>
          <a:p>
            <a:pPr lvl="1"/>
            <a:r>
              <a:rPr lang="en-US" dirty="0" smtClean="0"/>
              <a:t>Presented in Paris</a:t>
            </a:r>
          </a:p>
          <a:p>
            <a:endParaRPr lang="en-US" dirty="0" smtClean="0"/>
          </a:p>
          <a:p>
            <a:r>
              <a:rPr lang="en-US" dirty="0" smtClean="0"/>
              <a:t>Current version draft-ietf-multimob-pmipv6-source-01</a:t>
            </a:r>
          </a:p>
          <a:p>
            <a:pPr lvl="1"/>
            <a:r>
              <a:rPr lang="en-US" dirty="0" smtClean="0"/>
              <a:t>Direct routing with PIM-SM and PIM-SSM has been added.</a:t>
            </a:r>
          </a:p>
          <a:p>
            <a:pPr lvl="1"/>
            <a:r>
              <a:rPr lang="en-US" dirty="0" smtClean="0"/>
              <a:t>PMIP synchronization with PIM added for improved handover.</a:t>
            </a:r>
          </a:p>
          <a:p>
            <a:pPr lvl="1"/>
            <a:r>
              <a:rPr lang="en-US" dirty="0" smtClean="0"/>
              <a:t>Direct routing with BIDIR-PIM has been added.</a:t>
            </a:r>
          </a:p>
          <a:p>
            <a:pPr lvl="1"/>
            <a:r>
              <a:rPr lang="en-US" dirty="0" smtClean="0"/>
              <a:t>MLD Proxy extensions requirements added.</a:t>
            </a:r>
          </a:p>
          <a:p>
            <a:pPr lvl="1"/>
            <a:r>
              <a:rPr lang="en-US" dirty="0" smtClean="0"/>
              <a:t>Peering of MLD Proxies added.</a:t>
            </a:r>
          </a:p>
          <a:p>
            <a:pPr lvl="1"/>
            <a:r>
              <a:rPr lang="en-US" dirty="0" smtClean="0"/>
              <a:t>First sketch of multiple upstream proxy added.</a:t>
            </a:r>
            <a:endParaRPr lang="de-DE" dirty="0" smtClean="0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Base Solution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134672" cy="44307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Deployment as of RFC 6224</a:t>
            </a:r>
          </a:p>
          <a:p>
            <a:pPr lvl="1"/>
            <a:r>
              <a:rPr lang="en-US" dirty="0" smtClean="0"/>
              <a:t>MLD Proxy at MAG (one instance per LMA-uplink)</a:t>
            </a:r>
          </a:p>
          <a:p>
            <a:pPr lvl="1"/>
            <a:r>
              <a:rPr lang="en-US" dirty="0" smtClean="0"/>
              <a:t>Multicast router (or another proxy) a LMA</a:t>
            </a:r>
          </a:p>
          <a:p>
            <a:r>
              <a:rPr lang="en-US" dirty="0" smtClean="0"/>
              <a:t>Direct forwarding at MAG to LMA upstream and directly attached </a:t>
            </a:r>
            <a:r>
              <a:rPr lang="en-US" dirty="0" err="1" smtClean="0"/>
              <a:t>downstreams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Compliant to PMIP routing rules</a:t>
            </a:r>
          </a:p>
          <a:p>
            <a:r>
              <a:rPr lang="en-US" dirty="0" smtClean="0"/>
              <a:t>Transparent to ASM and SSM </a:t>
            </a:r>
          </a:p>
          <a:p>
            <a:r>
              <a:rPr lang="en-US" dirty="0" smtClean="0"/>
              <a:t>Performance:</a:t>
            </a:r>
          </a:p>
          <a:p>
            <a:pPr lvl="1"/>
            <a:r>
              <a:rPr lang="en-US" dirty="0" smtClean="0"/>
              <a:t>Good for truly remote &amp; directly attached listeners</a:t>
            </a:r>
          </a:p>
          <a:p>
            <a:pPr lvl="1"/>
            <a:r>
              <a:rPr lang="en-US" dirty="0" smtClean="0"/>
              <a:t>Poor for MNs associated to different LMA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</a:t>
            </a:r>
            <a:r>
              <a:rPr lang="de-DE" dirty="0" err="1" smtClean="0"/>
              <a:t>Direct</a:t>
            </a:r>
            <a:r>
              <a:rPr lang="de-DE" dirty="0" smtClean="0"/>
              <a:t> Multicast Routing</a:t>
            </a:r>
            <a:endParaRPr lang="de-DE" dirty="0"/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05595"/>
            <a:ext cx="8923757" cy="4847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2.1 Single Proxy </a:t>
            </a:r>
            <a:r>
              <a:rPr lang="de-DE" dirty="0" err="1" smtClean="0"/>
              <a:t>at</a:t>
            </a:r>
            <a:r>
              <a:rPr lang="de-DE" dirty="0" smtClean="0"/>
              <a:t> MAG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MLD Proxy uplinks to ‘multicast cloud’</a:t>
            </a:r>
          </a:p>
          <a:p>
            <a:pPr lvl="1"/>
            <a:r>
              <a:rPr lang="en-US" dirty="0" smtClean="0"/>
              <a:t>Single instance uplinked (tunneled) to multicast domain</a:t>
            </a:r>
          </a:p>
          <a:p>
            <a:pPr lvl="1"/>
            <a:r>
              <a:rPr lang="en-US" dirty="0" smtClean="0"/>
              <a:t>Approach compliant to MTMA-scheme</a:t>
            </a:r>
          </a:p>
          <a:p>
            <a:r>
              <a:rPr lang="en-US" dirty="0" smtClean="0"/>
              <a:t>Some specifics for multicast routing in the ‘cloud’</a:t>
            </a:r>
          </a:p>
          <a:p>
            <a:pPr lvl="1"/>
            <a:r>
              <a:rPr lang="en-US" dirty="0" smtClean="0"/>
              <a:t>PIM-SM: source not directly connected</a:t>
            </a:r>
          </a:p>
          <a:p>
            <a:pPr lvl="1"/>
            <a:r>
              <a:rPr lang="en-US" dirty="0" smtClean="0"/>
              <a:t>PIM-SSM: source-specific routes need reconstruction on handover, which may delay service</a:t>
            </a: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2.2 PIM-SM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MAGs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278688" cy="47160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Problem: </a:t>
            </a:r>
            <a:br>
              <a:rPr lang="en-US" dirty="0" smtClean="0"/>
            </a:br>
            <a:r>
              <a:rPr lang="en-US" dirty="0" smtClean="0"/>
              <a:t>Use meaningful MRIB independent of PMIP </a:t>
            </a:r>
            <a:r>
              <a:rPr lang="en-US" dirty="0" err="1" smtClean="0"/>
              <a:t>unicast</a:t>
            </a:r>
            <a:endParaRPr lang="en-US" dirty="0" smtClean="0"/>
          </a:p>
          <a:p>
            <a:pPr lvl="1"/>
            <a:r>
              <a:rPr lang="en-US" dirty="0" smtClean="0"/>
              <a:t>Keep access network flat to avoid tardy re-routing</a:t>
            </a:r>
          </a:p>
          <a:p>
            <a:r>
              <a:rPr lang="en-US" dirty="0" smtClean="0"/>
              <a:t>Consider the three phases of PIM-SM</a:t>
            </a:r>
          </a:p>
          <a:p>
            <a:pPr lvl="1"/>
            <a:r>
              <a:rPr lang="en-US" dirty="0" smtClean="0"/>
              <a:t>Phase 1: Source register (tunneling)</a:t>
            </a:r>
          </a:p>
          <a:p>
            <a:pPr lvl="2"/>
            <a:r>
              <a:rPr lang="en-US" dirty="0" smtClean="0"/>
              <a:t>Fairly fast &amp; simple, complies to source mobility</a:t>
            </a:r>
          </a:p>
          <a:p>
            <a:pPr lvl="1"/>
            <a:r>
              <a:rPr lang="en-US" dirty="0" smtClean="0"/>
              <a:t>Phase 2: Source-specific RP tree</a:t>
            </a:r>
          </a:p>
          <a:p>
            <a:pPr lvl="2"/>
            <a:r>
              <a:rPr lang="en-US" dirty="0" smtClean="0"/>
              <a:t>Routes via RP + LMAs, fallback to phase 1 on HO</a:t>
            </a:r>
          </a:p>
          <a:p>
            <a:pPr lvl="1"/>
            <a:r>
              <a:rPr lang="en-US" dirty="0" smtClean="0"/>
              <a:t>Phase 3: Source-specific shortest path tree</a:t>
            </a:r>
          </a:p>
          <a:p>
            <a:pPr lvl="2"/>
            <a:r>
              <a:rPr lang="en-US" dirty="0" smtClean="0"/>
              <a:t>Routes via LMAs, fallback to phase 1 on HO</a:t>
            </a:r>
          </a:p>
          <a:p>
            <a:r>
              <a:rPr lang="en-US" dirty="0" smtClean="0"/>
              <a:t>Handover optimization: </a:t>
            </a:r>
          </a:p>
          <a:p>
            <a:pPr lvl="1"/>
            <a:r>
              <a:rPr lang="en-US" dirty="0" smtClean="0"/>
              <a:t>Synchronize multicast state maintenance with </a:t>
            </a:r>
            <a:r>
              <a:rPr lang="en-US" dirty="0" err="1" smtClean="0"/>
              <a:t>unicast</a:t>
            </a:r>
            <a:r>
              <a:rPr lang="en-US" dirty="0" smtClean="0"/>
              <a:t> handover</a:t>
            </a: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2.3 BIDIR-PIM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MAGs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278688" cy="47160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Requires meaningful MRIB independent of PMIP </a:t>
            </a:r>
            <a:r>
              <a:rPr lang="en-US" dirty="0" err="1" smtClean="0"/>
              <a:t>unicast</a:t>
            </a:r>
            <a:endParaRPr lang="en-US" dirty="0" smtClean="0"/>
          </a:p>
          <a:p>
            <a:pPr lvl="1"/>
            <a:r>
              <a:rPr lang="en-US" dirty="0" smtClean="0"/>
              <a:t>In contrast to PIM-SM, only routes to static entities required </a:t>
            </a:r>
          </a:p>
          <a:p>
            <a:r>
              <a:rPr lang="en-US" dirty="0" smtClean="0"/>
              <a:t>BIDIR-PIM is agnostic to source mobility</a:t>
            </a:r>
          </a:p>
          <a:p>
            <a:pPr lvl="1"/>
            <a:r>
              <a:rPr lang="en-US" dirty="0" smtClean="0"/>
              <a:t>Mobile source transmits data towards the RPA</a:t>
            </a:r>
          </a:p>
          <a:p>
            <a:pPr lvl="1"/>
            <a:r>
              <a:rPr lang="en-US" dirty="0" smtClean="0"/>
              <a:t>On handover: Can resume transmission immediately after </a:t>
            </a:r>
            <a:r>
              <a:rPr lang="en-US" dirty="0" err="1" smtClean="0"/>
              <a:t>unicast</a:t>
            </a:r>
            <a:r>
              <a:rPr lang="en-US" dirty="0" smtClean="0"/>
              <a:t> reconfigurations</a:t>
            </a:r>
          </a:p>
          <a:p>
            <a:r>
              <a:rPr lang="en-US" dirty="0" smtClean="0"/>
              <a:t>BIDIR-PIM can be considered the protocol of choice for direct routing in a PMIP domain</a:t>
            </a: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</a:t>
            </a:r>
            <a:r>
              <a:rPr lang="de-DE" dirty="0" err="1" smtClean="0"/>
              <a:t>Optimized</a:t>
            </a:r>
            <a:r>
              <a:rPr lang="de-DE" dirty="0" smtClean="0"/>
              <a:t> Source Mobility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7990656" cy="44307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Scenario: Proxies at MAGs</a:t>
            </a:r>
          </a:p>
          <a:p>
            <a:r>
              <a:rPr lang="en-US" dirty="0" smtClean="0"/>
              <a:t>Objective: Optimize traffic exchange from a local MAG - including policy implementations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Requirements: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Unique coverage of receivers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Prevention of Routing Loops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Multiple upstream proxy for sources (MUIMP)</a:t>
            </a:r>
          </a:p>
          <a:p>
            <a:pPr marL="1174750" lvl="1" indent="-514350"/>
            <a:r>
              <a:rPr lang="en-US" dirty="0" smtClean="0"/>
              <a:t>Traffic forwarded to multiple LMAs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Proxy Peering Interface (PPI)</a:t>
            </a:r>
          </a:p>
          <a:p>
            <a:pPr marL="1174750" lvl="1" indent="-514350"/>
            <a:r>
              <a:rPr lang="en-US" dirty="0" smtClean="0"/>
              <a:t>Horizontal traffic exchange between proxy instances</a:t>
            </a: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439</Words>
  <Application>Microsoft Office PowerPoint</Application>
  <PresentationFormat>On-screen Show (4:3)</PresentationFormat>
  <Paragraphs>92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Standard</vt:lpstr>
      <vt:lpstr>Mobile Multicast Sender Support in PMIPv6 Domains   draft-ietf-multimob-pmipv6-source-01</vt:lpstr>
      <vt:lpstr>Objective of the Draft </vt:lpstr>
      <vt:lpstr>Document History</vt:lpstr>
      <vt:lpstr>1. Base Solution</vt:lpstr>
      <vt:lpstr>2. Direct Multicast Routing</vt:lpstr>
      <vt:lpstr>2.1 Single Proxy at MAG </vt:lpstr>
      <vt:lpstr>2.2 PIM-SM at the MAGs</vt:lpstr>
      <vt:lpstr>2.3 BIDIR-PIM at the MAGs</vt:lpstr>
      <vt:lpstr>3. Optimized Source Mobility </vt:lpstr>
      <vt:lpstr>3.1 Multiple Upstream Proxy</vt:lpstr>
      <vt:lpstr>3.2 Proxy Peering</vt:lpstr>
      <vt:lpstr>Slide 12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draft-ietf-multimob-pmipv6-base-source-00</dc:title>
  <dc:creator>Thomas C Schmidt</dc:creator>
  <cp:keywords>Mobile Multicast, Sender Mobility</cp:keywords>
  <cp:lastModifiedBy>Huawei</cp:lastModifiedBy>
  <cp:revision>42</cp:revision>
  <dcterms:created xsi:type="dcterms:W3CDTF">2009-11-10T10:05:15Z</dcterms:created>
  <dcterms:modified xsi:type="dcterms:W3CDTF">2012-07-30T20:00:05Z</dcterms:modified>
</cp:coreProperties>
</file>