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257" r:id="rId2"/>
    <p:sldId id="279" r:id="rId3"/>
    <p:sldId id="280" r:id="rId4"/>
    <p:sldId id="264" r:id="rId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138FCA6-B1D2-4D6C-86B3-46700279520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B7EE53-E8E6-48C6-8578-B80B1716EFC0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16675" y="260350"/>
            <a:ext cx="2041525" cy="58356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7338" y="260350"/>
            <a:ext cx="5976937" cy="58356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260350"/>
            <a:ext cx="7772400" cy="1143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65288"/>
            <a:ext cx="7772400" cy="4430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9pPr>
    </p:titleStyle>
    <p:bodyStyle>
      <a:lvl1pPr marL="292100" indent="-2921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o"/>
        <a:tabLst>
          <a:tab pos="381000" algn="l"/>
          <a:tab pos="1625600" algn="l"/>
        </a:tabLst>
        <a:defRPr sz="2800">
          <a:solidFill>
            <a:srgbClr val="490092"/>
          </a:solidFill>
          <a:latin typeface="+mn-lt"/>
          <a:ea typeface="+mn-ea"/>
          <a:cs typeface="+mn-cs"/>
        </a:defRPr>
      </a:lvl1pPr>
      <a:lvl2pPr marL="952500" indent="-2794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2pPr>
      <a:lvl3pPr marL="1473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3pPr>
      <a:lvl4pPr marL="18923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4pPr>
      <a:lvl5pPr marL="2311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5pPr>
      <a:lvl6pPr marL="2768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6pPr>
      <a:lvl7pPr marL="3225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7pPr>
      <a:lvl8pPr marL="368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8pPr>
      <a:lvl9pPr marL="414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196975"/>
            <a:ext cx="8991600" cy="3024188"/>
          </a:xfrm>
          <a:noFill/>
        </p:spPr>
        <p:txBody>
          <a:bodyPr/>
          <a:lstStyle/>
          <a:p>
            <a:pPr algn="ctr" eaLnBrk="1" hangingPunct="1">
              <a:lnSpc>
                <a:spcPct val="130000"/>
              </a:lnSpc>
              <a:spcAft>
                <a:spcPts val="500"/>
              </a:spcAft>
            </a:pPr>
            <a:r>
              <a:rPr lang="en-US" dirty="0" smtClean="0">
                <a:solidFill>
                  <a:srgbClr val="CC0000"/>
                </a:solidFill>
              </a:rPr>
              <a:t>Multicast Fast Handover: </a:t>
            </a:r>
            <a:br>
              <a:rPr lang="en-US" dirty="0" smtClean="0">
                <a:solidFill>
                  <a:srgbClr val="CC0000"/>
                </a:solidFill>
              </a:rPr>
            </a:br>
            <a:r>
              <a:rPr lang="en-US" dirty="0" smtClean="0">
                <a:solidFill>
                  <a:srgbClr val="CC0000"/>
                </a:solidFill>
              </a:rPr>
              <a:t>Context Transfer for </a:t>
            </a:r>
            <a:br>
              <a:rPr lang="en-US" dirty="0" smtClean="0">
                <a:solidFill>
                  <a:srgbClr val="CC0000"/>
                </a:solidFill>
              </a:rPr>
            </a:br>
            <a:r>
              <a:rPr lang="en-US" dirty="0" smtClean="0">
                <a:solidFill>
                  <a:srgbClr val="CC0000"/>
                </a:solidFill>
              </a:rPr>
              <a:t>Mobility Protocol Standards </a:t>
            </a:r>
            <a:r>
              <a:rPr lang="en-US" sz="1800" dirty="0" smtClean="0">
                <a:solidFill>
                  <a:srgbClr val="CC0000"/>
                </a:solidFill>
              </a:rPr>
              <a:t/>
            </a:r>
            <a:br>
              <a:rPr lang="en-US" sz="1800" dirty="0" smtClean="0">
                <a:solidFill>
                  <a:srgbClr val="CC0000"/>
                </a:solidFill>
              </a:rPr>
            </a:br>
            <a:r>
              <a:rPr lang="en-US" sz="1800" dirty="0" smtClean="0">
                <a:solidFill>
                  <a:srgbClr val="CC0000"/>
                </a:solidFill>
              </a:rPr>
              <a:t/>
            </a:r>
            <a:br>
              <a:rPr lang="en-US" sz="1800" dirty="0" smtClean="0">
                <a:solidFill>
                  <a:srgbClr val="CC0000"/>
                </a:solidFill>
              </a:rPr>
            </a:br>
            <a:r>
              <a:rPr lang="de-DE" sz="2800" b="0" dirty="0" smtClean="0">
                <a:solidFill>
                  <a:srgbClr val="000000"/>
                </a:solidFill>
                <a:latin typeface="Arial Unicode MS" pitchFamily="34" charset="-128"/>
              </a:rPr>
              <a:t>draft-schmidt-multimob-fmipv6-pfmipv6-multicast-06</a:t>
            </a:r>
            <a:endParaRPr lang="en-US" sz="2800" b="0" dirty="0" smtClean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257675"/>
            <a:ext cx="8534400" cy="2286000"/>
          </a:xfrm>
          <a:noFill/>
        </p:spPr>
        <p:txBody>
          <a:bodyPr/>
          <a:lstStyle/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endParaRPr lang="en-US" sz="1800" smtClean="0"/>
          </a:p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800" smtClean="0"/>
              <a:t>Thomas C. Schmidt, Matthias Wählisch, Rajeev Koodli, Gorry Fairhurst</a:t>
            </a:r>
            <a:br>
              <a:rPr lang="en-US" sz="1800" smtClean="0"/>
            </a:br>
            <a:endParaRPr lang="en-US" sz="180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Status of the Draft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65288"/>
            <a:ext cx="8134350" cy="44307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Initial work flowing out of </a:t>
            </a:r>
            <a:r>
              <a:rPr lang="en-US" dirty="0" err="1" smtClean="0"/>
              <a:t>MobOpts</a:t>
            </a:r>
            <a:r>
              <a:rPr lang="en-US" dirty="0" smtClean="0"/>
              <a:t> (IETF 74)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dirty="0" smtClean="0">
                <a:solidFill>
                  <a:srgbClr val="FF0000"/>
                </a:solidFill>
              </a:rPr>
              <a:t>First presented in Anaheim </a:t>
            </a:r>
            <a:r>
              <a:rPr lang="en-US" dirty="0" smtClean="0"/>
              <a:t>(IETF 77) (v1)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Updated Version 2 (Sept. ‘10):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lang="en-US" dirty="0" smtClean="0"/>
              <a:t>Major revision, filled in details 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Updated Version 3 (Nov. ‘10):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lang="en-US" dirty="0" smtClean="0"/>
              <a:t>Completed remaining details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Updated Versions 4,5,6 (Two Years):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lang="en-US" dirty="0" smtClean="0"/>
              <a:t>Minor updates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Currently in wait for progressing</a:t>
            </a:r>
          </a:p>
          <a:p>
            <a:pPr lvl="1" eaLnBrk="1" hangingPunct="1">
              <a:lnSpc>
                <a:spcPct val="110000"/>
              </a:lnSpc>
              <a:defRPr/>
            </a:pPr>
            <a:endParaRPr lang="en-US" dirty="0" smtClean="0"/>
          </a:p>
          <a:p>
            <a:pPr lvl="1" eaLnBrk="1" hangingPunct="1">
              <a:lnSpc>
                <a:spcPct val="110000"/>
              </a:lnSpc>
              <a:defRPr/>
            </a:pPr>
            <a:endParaRPr lang="en-US" dirty="0" smtClean="0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Context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Work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665288"/>
            <a:ext cx="8458200" cy="443071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Two accelerated handover approaches for </a:t>
            </a:r>
            <a:r>
              <a:rPr lang="en-US" dirty="0" err="1" smtClean="0"/>
              <a:t>unicast</a:t>
            </a:r>
            <a:r>
              <a:rPr lang="en-US" dirty="0" smtClean="0"/>
              <a:t>:</a:t>
            </a:r>
          </a:p>
          <a:p>
            <a:pPr lvl="1"/>
            <a:r>
              <a:rPr lang="de-DE" b="1" dirty="0" smtClean="0"/>
              <a:t>Fast </a:t>
            </a:r>
            <a:r>
              <a:rPr lang="de-DE" b="1" dirty="0" err="1" smtClean="0"/>
              <a:t>Handover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ARs/MAGs</a:t>
            </a:r>
            <a:br>
              <a:rPr lang="de-DE" dirty="0" smtClean="0"/>
            </a:br>
            <a:r>
              <a:rPr lang="de-DE" dirty="0" smtClean="0">
                <a:sym typeface="Symbol"/>
              </a:rPr>
              <a:t> draft-schmidt-multimob-fmipv6-pfmipv6-multicast</a:t>
            </a:r>
            <a:endParaRPr lang="de-DE" dirty="0" smtClean="0"/>
          </a:p>
          <a:p>
            <a:pPr lvl="1"/>
            <a:r>
              <a:rPr lang="en-US" b="1" dirty="0" smtClean="0"/>
              <a:t>Transient Binding</a:t>
            </a:r>
            <a:r>
              <a:rPr lang="en-US" dirty="0" smtClean="0"/>
              <a:t> transfers </a:t>
            </a:r>
            <a:r>
              <a:rPr lang="en-US" smtClean="0"/>
              <a:t>context </a:t>
            </a:r>
            <a:br>
              <a:rPr lang="en-US" smtClean="0"/>
            </a:br>
            <a:r>
              <a:rPr lang="en-US" smtClean="0"/>
              <a:t>from </a:t>
            </a:r>
            <a:r>
              <a:rPr lang="en-US" dirty="0" err="1" smtClean="0"/>
              <a:t>pMAG</a:t>
            </a:r>
            <a:r>
              <a:rPr lang="en-US" dirty="0" smtClean="0"/>
              <a:t> via LMA to </a:t>
            </a:r>
            <a:r>
              <a:rPr lang="en-US" dirty="0" err="1" smtClean="0"/>
              <a:t>nMAG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>
                <a:sym typeface="Symbol"/>
              </a:rPr>
              <a:t> </a:t>
            </a:r>
            <a:r>
              <a:rPr lang="de-DE" dirty="0" err="1" smtClean="0"/>
              <a:t>draft</a:t>
            </a:r>
            <a:r>
              <a:rPr lang="de-DE" dirty="0" smtClean="0"/>
              <a:t>-</a:t>
            </a:r>
            <a:r>
              <a:rPr lang="de-DE" dirty="0" err="1" smtClean="0"/>
              <a:t>ietf</a:t>
            </a:r>
            <a:r>
              <a:rPr lang="de-DE" dirty="0" smtClean="0"/>
              <a:t>-</a:t>
            </a:r>
            <a:r>
              <a:rPr lang="de-DE" dirty="0" err="1" smtClean="0"/>
              <a:t>multimob</a:t>
            </a:r>
            <a:r>
              <a:rPr lang="de-DE" dirty="0" smtClean="0"/>
              <a:t>-fast-</a:t>
            </a:r>
            <a:r>
              <a:rPr lang="de-DE" dirty="0" err="1" smtClean="0"/>
              <a:t>handover</a:t>
            </a:r>
            <a:endParaRPr lang="en-US" dirty="0" smtClean="0"/>
          </a:p>
          <a:p>
            <a:r>
              <a:rPr lang="en-US" dirty="0" smtClean="0"/>
              <a:t>General agreement of WG to proceed both (orthogonal) solutions</a:t>
            </a:r>
          </a:p>
          <a:p>
            <a:r>
              <a:rPr lang="en-US" dirty="0" smtClean="0"/>
              <a:t>“Charter Clearance” by </a:t>
            </a:r>
            <a:r>
              <a:rPr lang="en-US" dirty="0" err="1" smtClean="0"/>
              <a:t>Jari</a:t>
            </a:r>
            <a:r>
              <a:rPr lang="en-US" dirty="0" smtClean="0"/>
              <a:t> &amp; Brian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Waiting for adoption call by chairs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65288"/>
            <a:ext cx="7847012" cy="4430712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algn="ctr" eaLnBrk="1" hangingPunct="1">
              <a:buFontTx/>
              <a:buNone/>
            </a:pPr>
            <a:r>
              <a:rPr lang="en-US" sz="4000" smtClean="0"/>
              <a:t>Questions/Comments?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Standa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100</Words>
  <Application>Microsoft Office PowerPoint</Application>
  <PresentationFormat>On-screen Show (4:3)</PresentationFormat>
  <Paragraphs>24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Standard</vt:lpstr>
      <vt:lpstr>Multicast Fast Handover:  Context Transfer for  Mobility Protocol Standards   draft-schmidt-multimob-fmipv6-pfmipv6-multicast-06</vt:lpstr>
      <vt:lpstr>Status of the Draft</vt:lpstr>
      <vt:lpstr>Context of Work</vt:lpstr>
      <vt:lpstr>Slide 4</vt:lpstr>
    </vt:vector>
  </TitlesOfParts>
  <Company>HAW Hamburg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draft-schmidt-multimob-fmipv6-pfmipv6-multicast-01</dc:title>
  <dc:creator>Thomas C Schmidt</dc:creator>
  <cp:lastModifiedBy>Huawei</cp:lastModifiedBy>
  <cp:revision>25</cp:revision>
  <dcterms:created xsi:type="dcterms:W3CDTF">2009-11-10T10:05:15Z</dcterms:created>
  <dcterms:modified xsi:type="dcterms:W3CDTF">2012-07-30T20:01:11Z</dcterms:modified>
</cp:coreProperties>
</file>