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2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599" autoAdjust="0"/>
  </p:normalViewPr>
  <p:slideViewPr>
    <p:cSldViewPr>
      <p:cViewPr>
        <p:scale>
          <a:sx n="60" d="100"/>
          <a:sy n="60" d="100"/>
        </p:scale>
        <p:origin x="-1356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3893F2-2A70-4CD5-8F28-47564FE92219}" type="datetimeFigureOut">
              <a:rPr lang="en-US" smtClean="0"/>
              <a:pPr/>
              <a:t>29/07/2012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E6945-2D6B-4AF4-B883-657AF32520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B0B69-D0A6-423C-9802-360702C5E556}" type="datetime1">
              <a:rPr lang="en-US" smtClean="0"/>
              <a:pPr/>
              <a:t>29/07/2012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A4C0178C-9E48-4961-81A5-9ECE462754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1FBE6-0EE8-40D6-A0CD-F34568A40F12}" type="datetime1">
              <a:rPr lang="en-US" smtClean="0"/>
              <a:pPr/>
              <a:t>29/07/2012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178C-9E48-4961-81A5-9ECE462754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47D3-2A9A-4312-81B6-71436808E60A}" type="datetime1">
              <a:rPr lang="en-US" smtClean="0"/>
              <a:pPr/>
              <a:t>29/07/2012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178C-9E48-4961-81A5-9ECE462754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9843D-8AC3-4D1E-8470-D10080AE24AE}" type="datetime1">
              <a:rPr lang="en-US" smtClean="0"/>
              <a:pPr/>
              <a:t>29/07/2012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A4C0178C-9E48-4961-81A5-9ECE462754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323FA-F9A9-4AA2-AA7E-17DDE8219869}" type="datetime1">
              <a:rPr lang="en-US" smtClean="0"/>
              <a:pPr/>
              <a:t>29/07/2012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Slide </a:t>
            </a:r>
            <a:fld id="{A4C0178C-9E48-4961-81A5-9ECE462754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705A8-B89A-471F-9064-E91920292042}" type="datetime1">
              <a:rPr lang="en-US" smtClean="0"/>
              <a:pPr/>
              <a:t>29/07/2012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178C-9E48-4961-81A5-9ECE462754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3A161-4521-4592-A8B8-732203BD02EA}" type="datetime1">
              <a:rPr lang="en-US" smtClean="0"/>
              <a:pPr/>
              <a:t>29/07/2012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178C-9E48-4961-81A5-9ECE462754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9059D-379E-4A5A-9917-922CA612D0B8}" type="datetime1">
              <a:rPr lang="en-US" smtClean="0"/>
              <a:pPr/>
              <a:t>29/07/2012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A4C0178C-9E48-4961-81A5-9ECE462754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76A89-CD81-4494-87F1-25EB49A1FF85}" type="datetime1">
              <a:rPr lang="en-US" smtClean="0"/>
              <a:pPr/>
              <a:t>29/07/2012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A4C0178C-9E48-4961-81A5-9ECE4627546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B6CAF-73BB-4D65-9732-22EC78CCE943}" type="datetime1">
              <a:rPr lang="en-US" smtClean="0"/>
              <a:pPr/>
              <a:t>29/07/2012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178C-9E48-4961-81A5-9ECE462754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55A10-EDFC-44D7-B153-1F3D4FCE665B}" type="datetime1">
              <a:rPr lang="en-US" smtClean="0"/>
              <a:pPr/>
              <a:t>29/07/2012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178C-9E48-4961-81A5-9ECE462754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599A1-B4C7-45B9-BAF1-30E816BC5ECC}" type="datetime1">
              <a:rPr lang="en-US" smtClean="0"/>
              <a:pPr/>
              <a:t>29/07/2012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 Slide &lt;#&gt;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700" y="1028700"/>
            <a:ext cx="7772400" cy="17367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PWE3 Congestion Considerations</a:t>
            </a:r>
            <a:br>
              <a:rPr lang="en-US" b="1" dirty="0" smtClean="0"/>
            </a:br>
            <a:r>
              <a:rPr lang="en-US" dirty="0" smtClean="0"/>
              <a:t>draft-stein-pwe3-congcons-01.</a:t>
            </a:r>
            <a:r>
              <a:rPr lang="en-US" dirty="0" smtClean="0">
                <a:solidFill>
                  <a:srgbClr val="FF0000"/>
                </a:solidFill>
              </a:rPr>
              <a:t>pdf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Yaakov (J) Stein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David Black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Bob Briscoe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6462"/>
          </a:xfrm>
        </p:spPr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Explore more TDM cases</a:t>
            </a:r>
          </a:p>
          <a:p>
            <a:pPr>
              <a:buNone/>
            </a:pPr>
            <a:r>
              <a:rPr lang="en-US" sz="2400" dirty="0" smtClean="0"/>
              <a:t>Tighten up the argument for inelastic PWs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what happens when compete with short-lived TCP flows ?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treat dynamic cases 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how much time to wait until shut-down ?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give specific recommendations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Get more feedback from congestion-control community</a:t>
            </a:r>
          </a:p>
          <a:p>
            <a:pPr>
              <a:buNone/>
            </a:pPr>
            <a:endParaRPr lang="en-US" sz="2400" dirty="0" smtClean="0"/>
          </a:p>
          <a:p>
            <a:pPr algn="ctr"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Request that PWE3 accept this as a work item</a:t>
            </a:r>
          </a:p>
          <a:p>
            <a:pPr algn="ctr"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	towards an </a:t>
            </a:r>
            <a:r>
              <a:rPr lang="en-US" sz="2800" b="1" i="1" dirty="0" smtClean="0">
                <a:solidFill>
                  <a:srgbClr val="0070C0"/>
                </a:solidFill>
              </a:rPr>
              <a:t>informational</a:t>
            </a:r>
            <a:r>
              <a:rPr lang="en-US" sz="2800" b="1" dirty="0" smtClean="0">
                <a:solidFill>
                  <a:srgbClr val="0070C0"/>
                </a:solidFill>
              </a:rPr>
              <a:t> RFC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362700" y="6356350"/>
            <a:ext cx="2514600" cy="365125"/>
          </a:xfrm>
        </p:spPr>
        <p:txBody>
          <a:bodyPr/>
          <a:lstStyle/>
          <a:p>
            <a:pPr algn="l"/>
            <a:r>
              <a:rPr lang="en-US" dirty="0" smtClean="0"/>
              <a:t>draft-stein-pwe3-congcons-01 Slide 9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PW congestion as seen by PWE3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48387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400" dirty="0" smtClean="0"/>
              <a:t>PWE3 was originally in the transport area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because handling the congestion issue was considered critical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The TDM PW drafts were accepted by the IESG 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only after considerable work on their congestion considerations sections  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The only draft that devoted entirely to a congestion issue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	draft-stein-pwe3-ethpwcong 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was extremely limited in scope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and was abandoned due to lack of interest in the WG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PWE3 as a WG has a long-standing commitment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	to deal with the congestion problem</a:t>
            </a:r>
          </a:p>
          <a:p>
            <a:pPr>
              <a:spcBef>
                <a:spcPts val="0"/>
              </a:spcBef>
              <a:buNone/>
            </a:pPr>
            <a:endParaRPr lang="en-US" sz="2400" dirty="0" smtClean="0"/>
          </a:p>
          <a:p>
            <a:pPr>
              <a:spcBef>
                <a:spcPts val="0"/>
              </a:spcBef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362700" y="6356350"/>
            <a:ext cx="2514600" cy="365125"/>
          </a:xfrm>
        </p:spPr>
        <p:txBody>
          <a:bodyPr/>
          <a:lstStyle/>
          <a:p>
            <a:pPr algn="l"/>
            <a:r>
              <a:rPr lang="en-US" dirty="0" smtClean="0"/>
              <a:t>draft-stein-pwe3-congcons-01 Slide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PW congestion as seen outside PWE3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420100" cy="54483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problem is often phrased as follows: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PW traffic may be carried over IP networks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L2TPv3 PWs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TDM PWs have native UDP/IP mode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MPLS PWs can be carried over IP using RFC 4023 (with or without GRE)</a:t>
            </a:r>
          </a:p>
          <a:p>
            <a:pPr>
              <a:spcBef>
                <a:spcPts val="600"/>
              </a:spcBef>
            </a:pPr>
            <a:r>
              <a:rPr lang="en-US" sz="2000" b="1" dirty="0" smtClean="0"/>
              <a:t>Theorem: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If something is allowed by RFCs, then someone is going to do it</a:t>
            </a:r>
          </a:p>
          <a:p>
            <a:pPr>
              <a:spcBef>
                <a:spcPts val="600"/>
              </a:spcBef>
            </a:pPr>
            <a:r>
              <a:rPr lang="en-US" sz="2000" b="1" dirty="0" smtClean="0"/>
              <a:t>Corollary: 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Someone is going to place PW traffic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	alongside and competing with TCP traffic</a:t>
            </a:r>
          </a:p>
          <a:p>
            <a:pPr>
              <a:spcBef>
                <a:spcPts val="600"/>
              </a:spcBef>
            </a:pPr>
            <a:r>
              <a:rPr lang="en-US" sz="2000" b="1" dirty="0" smtClean="0"/>
              <a:t>Conclusion: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In </a:t>
            </a:r>
            <a:r>
              <a:rPr lang="en-US" sz="2000" b="1" i="1" dirty="0" smtClean="0"/>
              <a:t>those</a:t>
            </a:r>
            <a:r>
              <a:rPr lang="en-US" sz="2000" dirty="0" smtClean="0"/>
              <a:t> cases, PWs </a:t>
            </a:r>
            <a:r>
              <a:rPr lang="en-US" sz="2000" dirty="0" smtClean="0"/>
              <a:t>MUST behave in a fashion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	that does not cause damage to congestion-responsive flows </a:t>
            </a:r>
            <a:r>
              <a:rPr lang="en-US" sz="1600" dirty="0"/>
              <a:t>(</a:t>
            </a:r>
            <a:r>
              <a:rPr lang="en-US" sz="1600" dirty="0" smtClean="0"/>
              <a:t>RFC2914</a:t>
            </a:r>
            <a:r>
              <a:rPr lang="en-US" sz="1600" dirty="0"/>
              <a:t>)</a:t>
            </a:r>
            <a:endParaRPr lang="en-US" sz="1600" dirty="0" smtClean="0"/>
          </a:p>
          <a:p>
            <a:pPr>
              <a:spcBef>
                <a:spcPts val="600"/>
              </a:spcBef>
            </a:pPr>
            <a:r>
              <a:rPr lang="en-US" sz="2000" b="1" dirty="0" smtClean="0">
                <a:solidFill>
                  <a:srgbClr val="FF0000"/>
                </a:solidFill>
              </a:rPr>
              <a:t>Felony: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	PW traffic may not be inherently congestion-responsive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		and PWE3 has not defined any congestion mechanisms</a:t>
            </a:r>
            <a:endParaRPr lang="en-US" sz="1600" dirty="0" smtClean="0">
              <a:solidFill>
                <a:srgbClr val="FF0000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362700" y="6356350"/>
            <a:ext cx="2514600" cy="365125"/>
          </a:xfrm>
        </p:spPr>
        <p:txBody>
          <a:bodyPr/>
          <a:lstStyle/>
          <a:p>
            <a:pPr algn="l"/>
            <a:r>
              <a:rPr lang="en-US" dirty="0" smtClean="0"/>
              <a:t>draft-stein-pwe3-congcons-01 Slide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64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What has been suggested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00200"/>
            <a:ext cx="80010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Several solutions have been offered: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PWs should never be carried over IP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All PW traffic must be carried over TCP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All PW traffic must be carried over DCCP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PWE3 must design its own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	TCP-friendly congestion response mechanism</a:t>
            </a:r>
          </a:p>
          <a:p>
            <a:pPr>
              <a:spcBef>
                <a:spcPts val="0"/>
              </a:spcBef>
              <a:buNone/>
            </a:pPr>
            <a:endParaRPr lang="en-US" sz="2400" dirty="0"/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Note, we adopt TCP friendliness (RFC 5348)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as a </a:t>
            </a:r>
            <a:r>
              <a:rPr lang="en-US" sz="2400" i="1" dirty="0" smtClean="0"/>
              <a:t>safe operational envelope 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for the purposes of numerical analysis</a:t>
            </a:r>
          </a:p>
          <a:p>
            <a:pPr>
              <a:spcBef>
                <a:spcPts val="600"/>
              </a:spcBef>
              <a:buNone/>
            </a:pPr>
            <a:r>
              <a:rPr lang="en-US" sz="2400" dirty="0" smtClean="0"/>
              <a:t>In future work we may treat other conditions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362700" y="6356350"/>
            <a:ext cx="2514600" cy="365125"/>
          </a:xfrm>
        </p:spPr>
        <p:txBody>
          <a:bodyPr/>
          <a:lstStyle/>
          <a:p>
            <a:pPr algn="l"/>
            <a:r>
              <a:rPr lang="en-US" dirty="0" smtClean="0"/>
              <a:t>draft-stein-pwe3-congcons-01 Slide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What this draft says …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47926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400" dirty="0" smtClean="0"/>
              <a:t>Careful analysis shows that this problem 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may be much less serious than commonly imagined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We note that there are two distinct cases:</a:t>
            </a:r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en-US" sz="2400" dirty="0" smtClean="0"/>
              <a:t> </a:t>
            </a:r>
            <a:r>
              <a:rPr lang="en-US" sz="2400" i="1" dirty="0" smtClean="0"/>
              <a:t>elastic</a:t>
            </a:r>
            <a:r>
              <a:rPr lang="en-US" sz="2400" dirty="0" smtClean="0"/>
              <a:t> PWs carrying congestion responsive traffic</a:t>
            </a:r>
          </a:p>
          <a:p>
            <a:pPr marL="457200" indent="-457200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e.g., Ethernet PWs carrying mostly TCP traffic</a:t>
            </a:r>
          </a:p>
          <a:p>
            <a:pPr marL="457200" indent="-457200">
              <a:spcBef>
                <a:spcPts val="0"/>
              </a:spcBef>
              <a:buAutoNum type="arabicParenR" startAt="2"/>
            </a:pPr>
            <a:r>
              <a:rPr lang="en-US" sz="2400" dirty="0" smtClean="0"/>
              <a:t> </a:t>
            </a:r>
            <a:r>
              <a:rPr lang="en-US" sz="2400" i="1" dirty="0" smtClean="0"/>
              <a:t>inelastic</a:t>
            </a:r>
            <a:r>
              <a:rPr lang="en-US" sz="2400" dirty="0" smtClean="0"/>
              <a:t> PWs that can not respond to congestion</a:t>
            </a:r>
          </a:p>
          <a:p>
            <a:pPr marL="457200" indent="-457200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e.g., TDM PWs (structure-agnostic or structure-aware)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sz="2400" dirty="0" smtClean="0"/>
              <a:t>We discover that</a:t>
            </a:r>
          </a:p>
          <a:p>
            <a:pPr marL="457200" indent="-457200">
              <a:spcBef>
                <a:spcPts val="0"/>
              </a:spcBef>
              <a:buNone/>
            </a:pPr>
            <a:r>
              <a:rPr lang="en-US" sz="2400" dirty="0" smtClean="0"/>
              <a:t>1)	elastic PWs are automatically TCP-friendly</a:t>
            </a:r>
          </a:p>
          <a:p>
            <a:pPr marL="457200" indent="-457200">
              <a:spcBef>
                <a:spcPts val="0"/>
              </a:spcBef>
              <a:buNone/>
            </a:pPr>
            <a:r>
              <a:rPr lang="en-US" sz="2400" dirty="0" smtClean="0"/>
              <a:t>		and do not require any additional mechanisms</a:t>
            </a:r>
          </a:p>
          <a:p>
            <a:pPr marL="457200" indent="-457200">
              <a:spcBef>
                <a:spcPts val="0"/>
              </a:spcBef>
              <a:buAutoNum type="arabicParenR" startAt="2"/>
            </a:pPr>
            <a:r>
              <a:rPr lang="en-US" sz="2400" dirty="0" smtClean="0"/>
              <a:t>inelastic PWs are often TCP-friendly</a:t>
            </a:r>
          </a:p>
          <a:p>
            <a:pPr marL="457200" indent="-457200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	and </a:t>
            </a:r>
            <a:r>
              <a:rPr lang="en-US" sz="2400" dirty="0" smtClean="0"/>
              <a:t>usually do </a:t>
            </a:r>
            <a:r>
              <a:rPr lang="en-US" sz="2400" dirty="0" smtClean="0"/>
              <a:t>not require any additional mechanisms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362700" y="6356350"/>
            <a:ext cx="2514600" cy="365125"/>
          </a:xfrm>
        </p:spPr>
        <p:txBody>
          <a:bodyPr/>
          <a:lstStyle/>
          <a:p>
            <a:pPr algn="l"/>
            <a:r>
              <a:rPr lang="en-US" dirty="0" smtClean="0"/>
              <a:t>draft-stein-pwe3-congcons-01 Slide 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Elastic PWs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600200"/>
            <a:ext cx="8724900" cy="48006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dirty="0" smtClean="0"/>
              <a:t>Analyzed case: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dirty="0"/>
              <a:t>	</a:t>
            </a:r>
            <a:r>
              <a:rPr lang="en-US" sz="2800" dirty="0" smtClean="0"/>
              <a:t>Ethernet PWs carrying TCP traffic    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dirty="0"/>
              <a:t>	</a:t>
            </a:r>
            <a:r>
              <a:rPr lang="en-US" sz="2800" dirty="0" smtClean="0"/>
              <a:t>	in parallel with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dirty="0"/>
              <a:t>	</a:t>
            </a:r>
            <a:r>
              <a:rPr lang="en-US" sz="2800" dirty="0" smtClean="0"/>
              <a:t>TCP/IP packets</a:t>
            </a:r>
          </a:p>
          <a:p>
            <a:pPr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sz="2800" i="1" dirty="0" smtClean="0">
                <a:solidFill>
                  <a:srgbClr val="0070C0"/>
                </a:solidFill>
              </a:rPr>
              <a:t>It has been proposed to encapsulate PW packets in TCP/IP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i="1" dirty="0">
                <a:solidFill>
                  <a:srgbClr val="0070C0"/>
                </a:solidFill>
              </a:rPr>
              <a:t>	</a:t>
            </a:r>
            <a:r>
              <a:rPr lang="en-US" sz="2800" i="1" dirty="0" smtClean="0">
                <a:solidFill>
                  <a:srgbClr val="0070C0"/>
                </a:solidFill>
              </a:rPr>
              <a:t>to ensure that the PW does not endanger the TCP flows</a:t>
            </a:r>
          </a:p>
          <a:p>
            <a:pPr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sz="2800" dirty="0" smtClean="0"/>
              <a:t>However :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/>
              <a:t>there is 1 PW packet per 1 TCP/IP packet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/>
              <a:t>a single dropped packet causes the same back off to the TCP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/>
              <a:t>TCP flow is not rewarded or penalized for being inside PW</a:t>
            </a:r>
          </a:p>
          <a:p>
            <a:pPr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PW (as an aggregate of N flow) backs off much less (in percentage) 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0070C0"/>
                </a:solidFill>
              </a:rPr>
              <a:t>	</a:t>
            </a:r>
            <a:r>
              <a:rPr lang="en-US" sz="2800" dirty="0" smtClean="0">
                <a:solidFill>
                  <a:srgbClr val="0070C0"/>
                </a:solidFill>
              </a:rPr>
              <a:t>than a single TCP flow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362700" y="6356350"/>
            <a:ext cx="2514600" cy="365125"/>
          </a:xfrm>
        </p:spPr>
        <p:txBody>
          <a:bodyPr/>
          <a:lstStyle/>
          <a:p>
            <a:pPr algn="l"/>
            <a:r>
              <a:rPr lang="en-US" dirty="0" smtClean="0"/>
              <a:t>draft-stein-pwe3-congcons-01 Slide 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Inelastic PWs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447800"/>
            <a:ext cx="8648700" cy="51435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buNone/>
            </a:pPr>
            <a:r>
              <a:rPr lang="en-US" sz="2400" dirty="0" smtClean="0"/>
              <a:t>Analyzed cases: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E1, T1, E3, T3 TDM services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SAToP or structure-aware encapsulations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Main idea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70C0"/>
                </a:solidFill>
              </a:rPr>
              <a:t>TDM should have relatively low delay (N ms)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70C0"/>
                </a:solidFill>
              </a:rPr>
              <a:t>SAToP service is valid for very low packet loss (0.5%?)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70C0"/>
                </a:solidFill>
              </a:rPr>
              <a:t>structure-aware transport valid for higher packet loss (2%)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We can compare constant BW of TDM PW 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with TCP’s BW under the same delay and packet loss conditions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If TDM PW consumes same or less BW then it is “friendly”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See figures </a:t>
            </a:r>
            <a:r>
              <a:rPr lang="en-US" sz="1800" dirty="0" smtClean="0"/>
              <a:t>(from </a:t>
            </a:r>
            <a:r>
              <a:rPr lang="en-US" sz="1800" dirty="0" err="1" smtClean="0"/>
              <a:t>pdf</a:t>
            </a:r>
            <a:r>
              <a:rPr lang="en-US" sz="1800" dirty="0" smtClean="0"/>
              <a:t> version of draft)</a:t>
            </a:r>
            <a:r>
              <a:rPr lang="en-US" sz="2400" dirty="0" smtClean="0"/>
              <a:t> for when this condition is obeyed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When condition is not obeyed, PW </a:t>
            </a:r>
            <a:r>
              <a:rPr lang="en-US" sz="2400" dirty="0" smtClean="0"/>
              <a:t>may cause congestion</a:t>
            </a:r>
            <a:endParaRPr lang="en-US" sz="2400" dirty="0" smtClean="0"/>
          </a:p>
          <a:p>
            <a:pPr>
              <a:spcBef>
                <a:spcPts val="0"/>
              </a:spcBef>
              <a:buNone/>
            </a:pPr>
            <a:endParaRPr lang="en-US" sz="24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362700" y="6356350"/>
            <a:ext cx="2514600" cy="365125"/>
          </a:xfrm>
        </p:spPr>
        <p:txBody>
          <a:bodyPr/>
          <a:lstStyle/>
          <a:p>
            <a:pPr algn="l"/>
            <a:r>
              <a:rPr lang="en-US" dirty="0" smtClean="0"/>
              <a:t>draft-stein-pwe3-congcons-01 Slide 6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E1 / TCP compatibility regions</a:t>
            </a:r>
            <a:endParaRPr lang="en-US" sz="4000" dirty="0"/>
          </a:p>
        </p:txBody>
      </p:sp>
      <p:pic>
        <p:nvPicPr>
          <p:cNvPr id="4" name="Content Placeholder 3" descr="E1friendly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5400" y="1447800"/>
            <a:ext cx="6959600" cy="5219700"/>
          </a:xfrm>
        </p:spPr>
      </p:pic>
      <p:cxnSp>
        <p:nvCxnSpPr>
          <p:cNvPr id="6" name="Straight Arrow Connector 5"/>
          <p:cNvCxnSpPr/>
          <p:nvPr/>
        </p:nvCxnSpPr>
        <p:spPr>
          <a:xfrm rot="10800000" flipV="1">
            <a:off x="2438400" y="5715000"/>
            <a:ext cx="342900" cy="2667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362700" y="6356350"/>
            <a:ext cx="2514600" cy="365125"/>
          </a:xfrm>
        </p:spPr>
        <p:txBody>
          <a:bodyPr/>
          <a:lstStyle/>
          <a:p>
            <a:pPr algn="l"/>
            <a:r>
              <a:rPr lang="en-US" dirty="0" smtClean="0"/>
              <a:t>draft-stein-pwe3-congcons-01 Slide 7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E3 / TCP compatibility regions</a:t>
            </a:r>
            <a:endParaRPr lang="en-US" sz="4000" dirty="0"/>
          </a:p>
        </p:txBody>
      </p:sp>
      <p:pic>
        <p:nvPicPr>
          <p:cNvPr id="6" name="Content Placeholder 5" descr="E3friendly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3501" y="1434308"/>
            <a:ext cx="6875990" cy="5156992"/>
          </a:xfrm>
        </p:spPr>
      </p:pic>
      <p:cxnSp>
        <p:nvCxnSpPr>
          <p:cNvPr id="7" name="Straight Arrow Connector 6"/>
          <p:cNvCxnSpPr/>
          <p:nvPr/>
        </p:nvCxnSpPr>
        <p:spPr>
          <a:xfrm rot="10800000" flipV="1">
            <a:off x="2438400" y="5715000"/>
            <a:ext cx="342900" cy="266700"/>
          </a:xfrm>
          <a:prstGeom prst="straightConnector1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362700" y="6356350"/>
            <a:ext cx="2514600" cy="365125"/>
          </a:xfrm>
        </p:spPr>
        <p:txBody>
          <a:bodyPr/>
          <a:lstStyle/>
          <a:p>
            <a:pPr algn="l"/>
            <a:r>
              <a:rPr lang="en-US" dirty="0" smtClean="0"/>
              <a:t>draft-stein-pwe3-congcons-01 Slide 8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1458</TotalTime>
  <Words>275</Words>
  <Application>Microsoft Office PowerPoint</Application>
  <PresentationFormat>On-screen Show (4:3)</PresentationFormat>
  <Paragraphs>106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PWE3 Congestion Considerations draft-stein-pwe3-congcons-01.pdf</vt:lpstr>
      <vt:lpstr>PW congestion as seen by PWE3</vt:lpstr>
      <vt:lpstr>PW congestion as seen outside PWE3</vt:lpstr>
      <vt:lpstr>What has been suggested</vt:lpstr>
      <vt:lpstr>What this draft says …</vt:lpstr>
      <vt:lpstr>Elastic PWs</vt:lpstr>
      <vt:lpstr>Inelastic PWs</vt:lpstr>
      <vt:lpstr>E1 / TCP compatibility regions</vt:lpstr>
      <vt:lpstr>E3 / TCP compatibility regions</vt:lpstr>
      <vt:lpstr>Next steps</vt:lpstr>
    </vt:vector>
  </TitlesOfParts>
  <Company>Rad 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PWE3 Congestion Considerations draft-stein-pwe3-congcons-01.pdf</dc:title>
  <dc:creator>yaakov_s</dc:creator>
  <cp:lastModifiedBy>yaakov_s</cp:lastModifiedBy>
  <cp:revision>10</cp:revision>
  <dcterms:created xsi:type="dcterms:W3CDTF">2012-07-25T15:26:37Z</dcterms:created>
  <dcterms:modified xsi:type="dcterms:W3CDTF">2012-07-29T05:16:20Z</dcterms:modified>
</cp:coreProperties>
</file>