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7"/>
  </p:notesMasterIdLst>
  <p:sldIdLst>
    <p:sldId id="313" r:id="rId2"/>
    <p:sldId id="314" r:id="rId3"/>
    <p:sldId id="319" r:id="rId4"/>
    <p:sldId id="321" r:id="rId5"/>
    <p:sldId id="318"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fm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fmc"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US" altLang="zh-CN" sz="2800" dirty="0" smtClean="0">
                <a:ea typeface="宋体" pitchFamily="2" charset="-122"/>
              </a:rPr>
              <a:t/>
            </a:r>
            <a:br>
              <a:rPr lang="en-US" altLang="zh-CN" sz="2800" dirty="0" smtClean="0">
                <a:ea typeface="宋体" pitchFamily="2" charset="-122"/>
              </a:rPr>
            </a:br>
            <a:r>
              <a:rPr lang="en-US" altLang="zh-CN" sz="2800" dirty="0" smtClean="0">
                <a:ea typeface="宋体" pitchFamily="2" charset="-122"/>
              </a:rPr>
              <a:t> Dirk von Hugo</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November 2012</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smtClean="0">
                <a:solidFill>
                  <a:schemeClr val="tx2"/>
                </a:solidFill>
                <a:ea typeface="宋体" pitchFamily="2" charset="-122"/>
              </a:rPr>
              <a:t>FMC BOF</a:t>
            </a:r>
            <a:r>
              <a:rPr lang="en-US" altLang="zh-CN" sz="4800" b="1" dirty="0">
                <a:solidFill>
                  <a:schemeClr val="tx2"/>
                </a:solidFill>
                <a:ea typeface="宋体" pitchFamily="2" charset="-122"/>
              </a:rPr>
              <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85</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dirty="0">
                <a:ea typeface="宋体" pitchFamily="2" charset="-122"/>
                <a:hlinkClick r:id="rId3"/>
              </a:rPr>
              <a:t>https://</a:t>
            </a:r>
            <a:r>
              <a:rPr lang="en-US" altLang="zh-CN" sz="2000" b="1" dirty="0" smtClean="0">
                <a:ea typeface="宋体" pitchFamily="2" charset="-122"/>
                <a:hlinkClick r:id="rId3"/>
              </a:rPr>
              <a:t>www1.ietf.org/mailman/listinfo/fmc</a:t>
            </a:r>
            <a:r>
              <a:rPr lang="en-US" altLang="zh-CN" sz="2000" b="1" dirty="0" smtClean="0">
                <a:ea typeface="宋体" pitchFamily="2" charset="-122"/>
              </a:rPr>
              <a:t> </a:t>
            </a:r>
            <a:endParaRPr lang="en-US" sz="2000" dirty="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dirty="0" smtClean="0">
                <a:ea typeface="宋体" pitchFamily="2" charset="-122"/>
              </a:rPr>
              <a:t>FMC BOF</a:t>
            </a:r>
            <a:endParaRPr lang="en-US" altLang="zh-CN" sz="3200" b="1" dirty="0">
              <a:ea typeface="宋体" pitchFamily="2" charset="-122"/>
            </a:endParaRPr>
          </a:p>
        </p:txBody>
      </p:sp>
      <p:sp>
        <p:nvSpPr>
          <p:cNvPr id="4099" name="Text Box 3"/>
          <p:cNvSpPr txBox="1">
            <a:spLocks noChangeArrowheads="1"/>
          </p:cNvSpPr>
          <p:nvPr/>
        </p:nvSpPr>
        <p:spPr bwMode="auto">
          <a:xfrm>
            <a:off x="250825" y="1412875"/>
            <a:ext cx="8569325" cy="5262979"/>
          </a:xfrm>
          <a:prstGeom prst="rect">
            <a:avLst/>
          </a:prstGeom>
          <a:noFill/>
          <a:ln w="9525">
            <a:noFill/>
            <a:miter lim="800000"/>
            <a:headEnd/>
            <a:tailEnd/>
          </a:ln>
        </p:spPr>
        <p:txBody>
          <a:bodyPr>
            <a:spAutoFit/>
          </a:bodyPr>
          <a:lstStyle/>
          <a:p>
            <a:pPr marL="342900" indent="-342900">
              <a:buFontTx/>
              <a:buChar char="•"/>
            </a:pPr>
            <a:r>
              <a:rPr lang="en-US" altLang="zh-CN" sz="2800" b="1" dirty="0" smtClean="0">
                <a:ea typeface="宋体" pitchFamily="2" charset="-122"/>
              </a:rPr>
              <a:t>Fixed Mobile Convergence </a:t>
            </a:r>
            <a:r>
              <a:rPr lang="en-US" altLang="zh-CN" sz="2800" b="1" dirty="0" err="1" smtClean="0">
                <a:ea typeface="宋体" pitchFamily="2" charset="-122"/>
              </a:rPr>
              <a:t>BoF</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a:t>
            </a:r>
            <a:r>
              <a:rPr lang="en-US" altLang="zh-CN" sz="2800" b="1" dirty="0" smtClean="0">
                <a:ea typeface="宋体" pitchFamily="2" charset="-122"/>
                <a:hlinkClick r:id="rId3"/>
              </a:rPr>
              <a:t>www1.ietf.org/mailman/listinfo/fmc</a:t>
            </a:r>
            <a:r>
              <a:rPr lang="en-US" altLang="zh-CN" sz="2800" b="1" dirty="0" smtClean="0">
                <a:ea typeface="宋体" pitchFamily="2" charset="-122"/>
              </a:rPr>
              <a:t> </a:t>
            </a:r>
            <a:endParaRPr lang="en-US" altLang="zh-CN" sz="2800" b="1" dirty="0">
              <a:ea typeface="宋体" pitchFamily="2" charset="-122"/>
            </a:endParaRPr>
          </a:p>
          <a:p>
            <a:pPr marL="342900" indent="-342900">
              <a:buFontTx/>
              <a:buChar char="•"/>
            </a:pPr>
            <a:r>
              <a:rPr lang="en-US" altLang="zh-CN" sz="2800" b="1" dirty="0" smtClean="0">
                <a:ea typeface="宋体" pitchFamily="2" charset="-122"/>
              </a:rPr>
              <a:t>We had the first side meeting in IETF 83 in Paris in March 2012</a:t>
            </a:r>
          </a:p>
          <a:p>
            <a:pPr marL="342900" indent="-342900">
              <a:buFontTx/>
              <a:buChar char="•"/>
            </a:pPr>
            <a:r>
              <a:rPr lang="en-US" altLang="zh-CN" sz="2800" b="1" dirty="0" smtClean="0">
                <a:ea typeface="宋体" pitchFamily="2" charset="-122"/>
              </a:rPr>
              <a:t>IETF mailing list established on April 3, 2012</a:t>
            </a:r>
          </a:p>
          <a:p>
            <a:pPr marL="342900" indent="-342900">
              <a:buFontTx/>
              <a:buChar char="•"/>
            </a:pPr>
            <a:r>
              <a:rPr lang="en-US" altLang="zh-CN" sz="2800" b="1" dirty="0" smtClean="0">
                <a:ea typeface="宋体" pitchFamily="2" charset="-122"/>
              </a:rPr>
              <a:t>Second side meeting in IETF 84 in Vancouver in July 2012</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1143000"/>
            <a:ext cx="8229600" cy="5029200"/>
          </a:xfrm>
        </p:spPr>
        <p:txBody>
          <a:bodyPr/>
          <a:lstStyle/>
          <a:p>
            <a:r>
              <a:rPr lang="en-US" altLang="zh-CN" sz="2400" dirty="0" err="1" smtClean="0">
                <a:ea typeface="宋体" pitchFamily="2" charset="-122"/>
              </a:rPr>
              <a:t>Administrativia</a:t>
            </a:r>
            <a:r>
              <a:rPr lang="en-US" altLang="zh-CN" sz="2400" dirty="0" smtClean="0">
                <a:ea typeface="宋体" pitchFamily="2" charset="-122"/>
              </a:rPr>
              <a:t> – 5 min</a:t>
            </a:r>
          </a:p>
          <a:p>
            <a:pPr lvl="1"/>
            <a:r>
              <a:rPr lang="en-US" altLang="zh-CN" sz="2000" dirty="0" smtClean="0">
                <a:ea typeface="宋体" pitchFamily="2" charset="-122"/>
              </a:rPr>
              <a:t>Note takers, Jabber Scribes</a:t>
            </a:r>
          </a:p>
          <a:p>
            <a:r>
              <a:rPr lang="en-US" altLang="zh-CN" sz="2400" dirty="0" smtClean="0">
                <a:ea typeface="宋体" pitchFamily="2" charset="-122"/>
              </a:rPr>
              <a:t>Scope of </a:t>
            </a:r>
            <a:r>
              <a:rPr lang="en-US" altLang="zh-CN" sz="2400" dirty="0" err="1" smtClean="0">
                <a:ea typeface="宋体" pitchFamily="2" charset="-122"/>
              </a:rPr>
              <a:t>BoF</a:t>
            </a:r>
            <a:r>
              <a:rPr lang="en-US" altLang="zh-CN" sz="2400" dirty="0" smtClean="0">
                <a:ea typeface="宋体" pitchFamily="2" charset="-122"/>
              </a:rPr>
              <a:t>- 15 min </a:t>
            </a:r>
          </a:p>
          <a:p>
            <a:r>
              <a:rPr lang="en-US" altLang="zh-CN" sz="2400" dirty="0" smtClean="0">
                <a:ea typeface="宋体" pitchFamily="2" charset="-122"/>
              </a:rPr>
              <a:t>Problem statement – 15 </a:t>
            </a:r>
            <a:r>
              <a:rPr lang="en-US" altLang="zh-CN" sz="2400" smtClean="0">
                <a:ea typeface="宋体" pitchFamily="2" charset="-122"/>
              </a:rPr>
              <a:t>min </a:t>
            </a:r>
            <a:r>
              <a:rPr lang="en-US" altLang="zh-CN" sz="2400" smtClean="0">
                <a:ea typeface="宋体" pitchFamily="2" charset="-122"/>
              </a:rPr>
              <a:t>Dirk</a:t>
            </a:r>
            <a:endParaRPr lang="en-US" altLang="zh-CN" sz="2400" dirty="0" smtClean="0">
              <a:ea typeface="宋体" pitchFamily="2" charset="-122"/>
            </a:endParaRPr>
          </a:p>
          <a:p>
            <a:r>
              <a:rPr lang="en-US" altLang="zh-CN" sz="2400" dirty="0" smtClean="0">
                <a:ea typeface="宋体" pitchFamily="2" charset="-122"/>
              </a:rPr>
              <a:t>Requirements – 15 min Roland</a:t>
            </a:r>
          </a:p>
          <a:p>
            <a:r>
              <a:rPr lang="en-US" altLang="zh-CN" sz="2400" dirty="0" smtClean="0">
                <a:ea typeface="宋体" pitchFamily="2" charset="-122"/>
              </a:rPr>
              <a:t>Host Id Use case– 10 min Med</a:t>
            </a:r>
          </a:p>
          <a:p>
            <a:r>
              <a:rPr lang="en-US" altLang="zh-CN" sz="2400" dirty="0" smtClean="0">
                <a:ea typeface="宋体" pitchFamily="2" charset="-122"/>
              </a:rPr>
              <a:t>Additional Requirements – 10 min Sri</a:t>
            </a:r>
          </a:p>
          <a:p>
            <a:r>
              <a:rPr lang="en-US" altLang="zh-CN" sz="2400" dirty="0" smtClean="0">
                <a:ea typeface="宋体" pitchFamily="2" charset="-122"/>
              </a:rPr>
              <a:t>Discussion – 15 min</a:t>
            </a:r>
          </a:p>
          <a:p>
            <a:r>
              <a:rPr lang="en-US" altLang="zh-CN" sz="2400" dirty="0" smtClean="0">
                <a:ea typeface="宋体" pitchFamily="2" charset="-122"/>
              </a:rPr>
              <a:t>Closing and Next Steps</a:t>
            </a: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4</a:t>
            </a:fld>
            <a:endParaRPr lang="en-US" altLang="zh-CN" smtClean="0">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3975</TotalTime>
  <Words>249</Words>
  <Application>Microsoft Office PowerPoint</Application>
  <PresentationFormat>On-screen Show (4:3)</PresentationFormat>
  <Paragraphs>50</Paragraphs>
  <Slides>5</Slides>
  <Notes>5</Notes>
  <HiddenSlides>1</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IETF</vt:lpstr>
      <vt:lpstr>Agenda     Behcet Sarikaya  Dirk von Hugo November 2012</vt:lpstr>
      <vt:lpstr>Slide 2</vt:lpstr>
      <vt:lpstr>AGENDA</vt:lpstr>
      <vt:lpstr>Note Well</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Behcet Sarikaya</dc:creator>
  <cp:lastModifiedBy>Huawei</cp:lastModifiedBy>
  <cp:revision>421</cp:revision>
  <dcterms:created xsi:type="dcterms:W3CDTF">2004-08-03T02:41:14Z</dcterms:created>
  <dcterms:modified xsi:type="dcterms:W3CDTF">2012-11-06T21:00:36Z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1320182204</vt:lpwstr>
  </property>
  <property fmtid="{D5CDD505-2E9C-101B-9397-08002B2CF9AE}" pid="3" name="_ms_pID_725343">
    <vt:lpwstr>(2)fe/DKLO05thLweQbYH9PeLc5l76II++U/iTBN1hl10pK+PWj+V1gfUJhWJbSm54D9LgpF3Ug
yCBlfhTqe3xOS3Qbj4ay9LSUULGDwI9XMLshGSR/SNMnRN8q/2eRXZ6Rt2P4aqSeCp3qNBuo
TrSQu+1rXR9pRyazEEzKeGrVBHzoRacm+I+mjpL6Z7un7PeGEdq5fnzDNHO78gszeFa2ZNc9
PovCQjDhnbkCPVD2TKyYq</vt:lpwstr>
  </property>
  <property fmtid="{D5CDD505-2E9C-101B-9397-08002B2CF9AE}" pid="4" name="_ms_pID_7253431">
    <vt:lpwstr>Fkn4j9Z4NN6RxIASN7//EqDAjUg2PGK/Sio1ka4IqU+Y2CtOUyx
E4/YgY+nKBR/Kp32ByPXisQRMMwXLhwWtkRwiz8xzljwZUrnRLVbTIbuLTHeURuBswkqiRtY
FlBrnNGFaIB7qDUYITJTMevn</vt:lpwstr>
  </property>
</Properties>
</file>