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8"/>
  </p:notesMasterIdLst>
  <p:sldIdLst>
    <p:sldId id="313" r:id="rId2"/>
    <p:sldId id="322" r:id="rId3"/>
    <p:sldId id="323" r:id="rId4"/>
    <p:sldId id="324" r:id="rId5"/>
    <p:sldId id="320" r:id="rId6"/>
    <p:sldId id="318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2D3BC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charset="-122"/>
              </a:defRPr>
            </a:lvl1pPr>
          </a:lstStyle>
          <a:p>
            <a:pPr>
              <a:defRPr/>
            </a:pPr>
            <a:fld id="{D09D43EB-BCBC-44B1-B9BC-A768E808D5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3213"/>
          </a:xfrm>
          <a:noFill/>
          <a:ln/>
        </p:spPr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6" name="Picture 41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81010-D8E4-47EF-9CE9-ED1BCDE0E94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5B501-C122-4C1D-A740-BF8FEF0B11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85B73-6312-454E-9633-C2C878DA5E4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8296A-CFF6-45DC-983F-541881E8986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le, Media Clip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6858000" cy="12954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Media Placeholder 2"/>
          <p:cNvSpPr>
            <a:spLocks noGrp="1"/>
          </p:cNvSpPr>
          <p:nvPr>
            <p:ph type="media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610BE-DA44-4A46-8A05-499EE685F8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1D5C1-9E12-45A9-A0C7-6129B1B3B7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954B5-CE1F-4B23-BDFC-D4504A56C54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E475F-3E42-435E-9EFE-F08E99560FF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4A17A-DE01-4F83-88A0-90FDA57E7DC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4A2AC-D8B1-4029-9CE4-E2E0976BC7C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0915A-BEFE-4CFD-BAC0-A206ECA6B0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AE9AC-D351-4E62-B245-1342686066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5515C-964B-47E8-8E6D-E709EB9F315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a typeface="宋体" charset="-122"/>
              </a:defRPr>
            </a:lvl1pPr>
          </a:lstStyle>
          <a:p>
            <a:pPr>
              <a:defRPr/>
            </a:pPr>
            <a:fld id="{4307868E-87A0-4521-AD87-77DC229FE87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2" name="Picture 40" descr="ietf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ea typeface="ＭＳ Ｐゴシック" pitchFamily="-106" charset="-128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ＭＳ Ｐゴシック" pitchFamily="-106" charset="-128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1.ietf.org/mailman/listinfo/fmc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tools.ietf.org/html/draft-kaippallimalil-netext-pmip-qos-wifi-01" TargetMode="External"/><Relationship Id="rId3" Type="http://schemas.openxmlformats.org/officeDocument/2006/relationships/hyperlink" Target="http://www.ietf.org/id/draft-xue-fmc-ps-03.txt" TargetMode="External"/><Relationship Id="rId7" Type="http://schemas.openxmlformats.org/officeDocument/2006/relationships/hyperlink" Target="http://www.ietf.org/id/draft-zhang-intarea-wifi-home-network-01.txt" TargetMode="External"/><Relationship Id="rId2" Type="http://schemas.openxmlformats.org/officeDocument/2006/relationships/hyperlink" Target="http://www.ietf.org/id/draft-schott-fmc-requirements-04.tx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etf.org/id/draft-so-ipsecme-ikev2-cpext-02.txt" TargetMode="External"/><Relationship Id="rId5" Type="http://schemas.openxmlformats.org/officeDocument/2006/relationships/hyperlink" Target="http://www.ietf.org/id/draft-gundavelli-v6ops-community-wifi-svcs-04.txt" TargetMode="External"/><Relationship Id="rId4" Type="http://schemas.openxmlformats.org/officeDocument/2006/relationships/hyperlink" Target="http://www.ietf.org/id/draft-sun-fmc-use-case-01.txt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81000" y="3048000"/>
            <a:ext cx="6842125" cy="3352800"/>
          </a:xfrm>
        </p:spPr>
        <p:txBody>
          <a:bodyPr/>
          <a:lstStyle/>
          <a:p>
            <a:pPr algn="r"/>
            <a:r>
              <a:rPr lang="en-US" altLang="zh-CN" dirty="0" smtClean="0">
                <a:ea typeface="宋体" pitchFamily="2" charset="-122"/>
              </a:rPr>
              <a:t>Scope of </a:t>
            </a:r>
            <a:r>
              <a:rPr lang="en-US" altLang="zh-CN" dirty="0" err="1" smtClean="0">
                <a:ea typeface="宋体" pitchFamily="2" charset="-122"/>
              </a:rPr>
              <a:t>BoF</a:t>
            </a:r>
            <a:r>
              <a:rPr lang="en-US" altLang="zh-CN" dirty="0" smtClean="0">
                <a:ea typeface="宋体" pitchFamily="2" charset="-122"/>
              </a:rPr>
              <a:t> </a:t>
            </a:r>
            <a:br>
              <a:rPr lang="en-US" altLang="zh-CN" dirty="0" smtClean="0">
                <a:ea typeface="宋体" pitchFamily="2" charset="-122"/>
              </a:rPr>
            </a:br>
            <a:r>
              <a:rPr lang="en-US" altLang="zh-CN" sz="2000" dirty="0" smtClean="0">
                <a:ea typeface="宋体" pitchFamily="2" charset="-122"/>
              </a:rPr>
              <a:t/>
            </a:r>
            <a:br>
              <a:rPr lang="en-US" altLang="zh-CN" sz="2000" dirty="0" smtClean="0">
                <a:ea typeface="宋体" pitchFamily="2" charset="-122"/>
              </a:rPr>
            </a:br>
            <a:r>
              <a:rPr lang="en-US" altLang="zh-CN" sz="2000" dirty="0" smtClean="0">
                <a:ea typeface="宋体" pitchFamily="2" charset="-122"/>
              </a:rPr>
              <a:t> </a:t>
            </a:r>
            <a:r>
              <a:rPr lang="en-US" altLang="zh-CN" sz="2800" dirty="0" smtClean="0">
                <a:ea typeface="宋体" pitchFamily="2" charset="-122"/>
              </a:rPr>
              <a:t/>
            </a:r>
            <a:br>
              <a:rPr lang="en-US" altLang="zh-CN" sz="2800" dirty="0" smtClean="0">
                <a:ea typeface="宋体" pitchFamily="2" charset="-122"/>
              </a:rPr>
            </a:br>
            <a:r>
              <a:rPr lang="en-US" altLang="zh-CN" sz="2800" dirty="0" err="1" smtClean="0">
                <a:ea typeface="宋体" pitchFamily="2" charset="-122"/>
              </a:rPr>
              <a:t>Behcet</a:t>
            </a:r>
            <a:r>
              <a:rPr lang="en-US" altLang="zh-CN" sz="2800" dirty="0" smtClean="0">
                <a:ea typeface="宋体" pitchFamily="2" charset="-122"/>
              </a:rPr>
              <a:t> </a:t>
            </a:r>
            <a:r>
              <a:rPr lang="en-US" altLang="zh-CN" sz="2800" dirty="0" err="1" smtClean="0">
                <a:ea typeface="宋体" pitchFamily="2" charset="-122"/>
              </a:rPr>
              <a:t>Sarikaya</a:t>
            </a:r>
            <a:r>
              <a:rPr lang="en-US" altLang="zh-CN" sz="2800" dirty="0" smtClean="0">
                <a:ea typeface="宋体" pitchFamily="2" charset="-122"/>
              </a:rPr>
              <a:t/>
            </a:r>
            <a:br>
              <a:rPr lang="en-US" altLang="zh-CN" sz="2800" dirty="0" smtClean="0">
                <a:ea typeface="宋体" pitchFamily="2" charset="-122"/>
              </a:rPr>
            </a:br>
            <a:r>
              <a:rPr lang="en-US" altLang="zh-CN" sz="2800" dirty="0" smtClean="0">
                <a:ea typeface="宋体" pitchFamily="2" charset="-122"/>
              </a:rPr>
              <a:t> Dirk von Hugo</a:t>
            </a:r>
            <a:r>
              <a:rPr lang="en-CA" altLang="zh-CN" sz="2800" dirty="0" smtClean="0">
                <a:ea typeface="宋体" pitchFamily="2" charset="-122"/>
              </a:rPr>
              <a:t/>
            </a:r>
            <a:br>
              <a:rPr lang="en-CA" altLang="zh-CN" sz="2800" dirty="0" smtClean="0">
                <a:ea typeface="宋体" pitchFamily="2" charset="-122"/>
              </a:rPr>
            </a:br>
            <a:r>
              <a:rPr lang="en-CA" altLang="zh-CN" sz="2800" dirty="0" smtClean="0">
                <a:ea typeface="宋体" pitchFamily="2" charset="-122"/>
              </a:rPr>
              <a:t>November 2012</a:t>
            </a:r>
            <a:endParaRPr lang="en-US" altLang="zh-CN" sz="2800" dirty="0" smtClean="0">
              <a:ea typeface="宋体" pitchFamily="2" charset="-122"/>
            </a:endParaRPr>
          </a:p>
        </p:txBody>
      </p:sp>
      <p:sp>
        <p:nvSpPr>
          <p:cNvPr id="3075" name="DtsShapeName" descr="C4750CDB1B@753@9@@8C6@C85GEGG@720968AL96D@PY35403[!!!!!BIHO@]y35403!!!!!!!!!!1110G2B369G71110G2B369G71!!!!!!!!!!!!!!!!!!!!!!!!!!!!!!!!!!!!!!!!!!!!!!!!!!!!869;e8:48aR62745!!!!!!BIHO@]R62745!!!11111111110G2BC705D2`fdoe`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P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4 w 21600"/>
              <a:gd name="T1" fmla="*/ 1 h 21600"/>
              <a:gd name="T2" fmla="*/ 1 w 21600"/>
              <a:gd name="T3" fmla="*/ 4 h 21600"/>
              <a:gd name="T4" fmla="*/ 4 w 21600"/>
              <a:gd name="T5" fmla="*/ 9 h 21600"/>
              <a:gd name="T6" fmla="*/ 7 w 21600"/>
              <a:gd name="T7" fmla="*/ 4 h 21600"/>
              <a:gd name="T8" fmla="*/ 0 60000 65536"/>
              <a:gd name="T9" fmla="*/ 0 60000 65536"/>
              <a:gd name="T10" fmla="*/ 0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315913" y="466725"/>
            <a:ext cx="6781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altLang="zh-CN" sz="4800" b="1" dirty="0" smtClean="0">
                <a:solidFill>
                  <a:schemeClr val="tx2"/>
                </a:solidFill>
                <a:ea typeface="宋体" pitchFamily="2" charset="-122"/>
              </a:rPr>
              <a:t>FMC BOF</a:t>
            </a:r>
            <a:r>
              <a:rPr lang="en-US" altLang="zh-CN" sz="4800" b="1" dirty="0">
                <a:solidFill>
                  <a:schemeClr val="tx2"/>
                </a:solidFill>
                <a:ea typeface="宋体" pitchFamily="2" charset="-122"/>
              </a:rPr>
              <a:t/>
            </a:r>
            <a:br>
              <a:rPr lang="en-US" altLang="zh-CN" sz="4800" b="1" dirty="0">
                <a:solidFill>
                  <a:schemeClr val="tx2"/>
                </a:solidFill>
                <a:ea typeface="宋体" pitchFamily="2" charset="-122"/>
              </a:rPr>
            </a:br>
            <a:r>
              <a:rPr lang="en-US" altLang="zh-CN" sz="4800" b="1" dirty="0">
                <a:solidFill>
                  <a:schemeClr val="tx2"/>
                </a:solidFill>
                <a:ea typeface="宋体" pitchFamily="2" charset="-122"/>
              </a:rPr>
              <a:t>IETF </a:t>
            </a:r>
            <a:r>
              <a:rPr lang="en-US" altLang="zh-CN" sz="4800" b="1" dirty="0" smtClean="0">
                <a:solidFill>
                  <a:schemeClr val="tx2"/>
                </a:solidFill>
                <a:ea typeface="宋体" pitchFamily="2" charset="-122"/>
              </a:rPr>
              <a:t>85</a:t>
            </a:r>
            <a:endParaRPr lang="en-US" altLang="zh-CN" sz="4800" b="1" dirty="0">
              <a:solidFill>
                <a:schemeClr val="tx2"/>
              </a:solidFill>
              <a:ea typeface="宋体" pitchFamily="2" charset="-122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152400" y="6324600"/>
            <a:ext cx="6477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ea typeface="宋体" pitchFamily="2" charset="-122"/>
                <a:hlinkClick r:id="rId3"/>
              </a:rPr>
              <a:t>https://</a:t>
            </a:r>
            <a:r>
              <a:rPr lang="en-US" altLang="zh-CN" sz="2000" b="1" dirty="0" smtClean="0">
                <a:ea typeface="宋体" pitchFamily="2" charset="-122"/>
                <a:hlinkClick r:id="rId3"/>
              </a:rPr>
              <a:t>www1.ietf.org/mailman/listinfo/fmc</a:t>
            </a:r>
            <a:r>
              <a:rPr lang="en-US" altLang="zh-CN" sz="2000" b="1" dirty="0" smtClean="0">
                <a:ea typeface="宋体" pitchFamily="2" charset="-122"/>
              </a:rPr>
              <a:t> </a:t>
            </a:r>
            <a:endParaRPr lang="en-US" sz="2000" dirty="0"/>
          </a:p>
        </p:txBody>
      </p:sp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947A2C-2804-4A98-9468-9EE0BAAB2FCE}" type="slidenum">
              <a:rPr lang="en-US" altLang="zh-CN" smtClean="0">
                <a:ea typeface="宋体" pitchFamily="2" charset="-122"/>
              </a:rPr>
              <a:pPr/>
              <a:t>1</a:t>
            </a:fld>
            <a:endParaRPr lang="en-US" altLang="zh-CN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Architecture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5601434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altLang="zh-CN" sz="2000" dirty="0" smtClean="0"/>
              <a:t> Different IP networks must partner each other to perform AAA and acquire the policies for the subscriber with mobile devices</a:t>
            </a:r>
            <a:endParaRPr lang="zh-CN" altLang="en-US" sz="2000" dirty="0"/>
          </a:p>
        </p:txBody>
      </p:sp>
      <p:grpSp>
        <p:nvGrpSpPr>
          <p:cNvPr id="3" name="组合 169"/>
          <p:cNvGrpSpPr/>
          <p:nvPr/>
        </p:nvGrpSpPr>
        <p:grpSpPr>
          <a:xfrm>
            <a:off x="1621904" y="1447800"/>
            <a:ext cx="7272808" cy="3744416"/>
            <a:chOff x="1619672" y="1412776"/>
            <a:chExt cx="7272808" cy="3744416"/>
          </a:xfrm>
        </p:grpSpPr>
        <p:sp>
          <p:nvSpPr>
            <p:cNvPr id="21" name="Freeform 10"/>
            <p:cNvSpPr>
              <a:spLocks noEditPoints="1"/>
            </p:cNvSpPr>
            <p:nvPr/>
          </p:nvSpPr>
          <p:spPr bwMode="auto">
            <a:xfrm>
              <a:off x="2483768" y="3501008"/>
              <a:ext cx="4913313" cy="1656184"/>
            </a:xfrm>
            <a:custGeom>
              <a:avLst/>
              <a:gdLst>
                <a:gd name="T0" fmla="*/ 26931543 w 2117"/>
                <a:gd name="T1" fmla="*/ 1107323978 h 561"/>
                <a:gd name="T2" fmla="*/ 0 w 2117"/>
                <a:gd name="T3" fmla="*/ 906636376 h 561"/>
                <a:gd name="T4" fmla="*/ 26931543 w 2117"/>
                <a:gd name="T5" fmla="*/ 743725017 h 561"/>
                <a:gd name="T6" fmla="*/ 0 w 2117"/>
                <a:gd name="T7" fmla="*/ 448595557 h 561"/>
                <a:gd name="T8" fmla="*/ 0 w 2117"/>
                <a:gd name="T9" fmla="*/ 332905991 h 561"/>
                <a:gd name="T10" fmla="*/ 26931543 w 2117"/>
                <a:gd name="T11" fmla="*/ 37776448 h 561"/>
                <a:gd name="T12" fmla="*/ 393215861 w 2117"/>
                <a:gd name="T13" fmla="*/ 0 h 561"/>
                <a:gd name="T14" fmla="*/ 770271409 w 2117"/>
                <a:gd name="T15" fmla="*/ 11805427 h 561"/>
                <a:gd name="T16" fmla="*/ 1443583262 w 2117"/>
                <a:gd name="T17" fmla="*/ 0 h 561"/>
                <a:gd name="T18" fmla="*/ 1712907886 w 2117"/>
                <a:gd name="T19" fmla="*/ 0 h 561"/>
                <a:gd name="T20" fmla="*/ 2147483647 w 2117"/>
                <a:gd name="T21" fmla="*/ 11805427 h 561"/>
                <a:gd name="T22" fmla="*/ 2147483647 w 2117"/>
                <a:gd name="T23" fmla="*/ 0 h 561"/>
                <a:gd name="T24" fmla="*/ 2147483647 w 2117"/>
                <a:gd name="T25" fmla="*/ 11805427 h 561"/>
                <a:gd name="T26" fmla="*/ 2147483647 w 2117"/>
                <a:gd name="T27" fmla="*/ 0 h 561"/>
                <a:gd name="T28" fmla="*/ 2147483647 w 2117"/>
                <a:gd name="T29" fmla="*/ 0 h 561"/>
                <a:gd name="T30" fmla="*/ 2147483647 w 2117"/>
                <a:gd name="T31" fmla="*/ 11805427 h 561"/>
                <a:gd name="T32" fmla="*/ 2147483647 w 2117"/>
                <a:gd name="T33" fmla="*/ 0 h 561"/>
                <a:gd name="T34" fmla="*/ 2147483647 w 2117"/>
                <a:gd name="T35" fmla="*/ 11805427 h 561"/>
                <a:gd name="T36" fmla="*/ 2147483647 w 2117"/>
                <a:gd name="T37" fmla="*/ 0 h 561"/>
                <a:gd name="T38" fmla="*/ 2147483647 w 2117"/>
                <a:gd name="T39" fmla="*/ 0 h 561"/>
                <a:gd name="T40" fmla="*/ 2147483647 w 2117"/>
                <a:gd name="T41" fmla="*/ 11805427 h 561"/>
                <a:gd name="T42" fmla="*/ 2147483647 w 2117"/>
                <a:gd name="T43" fmla="*/ 0 h 561"/>
                <a:gd name="T44" fmla="*/ 2147483647 w 2117"/>
                <a:gd name="T45" fmla="*/ 11805427 h 561"/>
                <a:gd name="T46" fmla="*/ 2147483647 w 2117"/>
                <a:gd name="T47" fmla="*/ 0 h 561"/>
                <a:gd name="T48" fmla="*/ 2147483647 w 2117"/>
                <a:gd name="T49" fmla="*/ 0 h 561"/>
                <a:gd name="T50" fmla="*/ 2147483647 w 2117"/>
                <a:gd name="T51" fmla="*/ 11805427 h 561"/>
                <a:gd name="T52" fmla="*/ 2147483647 w 2117"/>
                <a:gd name="T53" fmla="*/ 0 h 561"/>
                <a:gd name="T54" fmla="*/ 2147483647 w 2117"/>
                <a:gd name="T55" fmla="*/ 11805427 h 561"/>
                <a:gd name="T56" fmla="*/ 2147483647 w 2117"/>
                <a:gd name="T57" fmla="*/ 0 h 561"/>
                <a:gd name="T58" fmla="*/ 2147483647 w 2117"/>
                <a:gd name="T59" fmla="*/ 103885630 h 561"/>
                <a:gd name="T60" fmla="*/ 2147483647 w 2117"/>
                <a:gd name="T61" fmla="*/ 219576684 h 561"/>
                <a:gd name="T62" fmla="*/ 2147483647 w 2117"/>
                <a:gd name="T63" fmla="*/ 514704704 h 561"/>
                <a:gd name="T64" fmla="*/ 2147483647 w 2117"/>
                <a:gd name="T65" fmla="*/ 713032143 h 561"/>
                <a:gd name="T66" fmla="*/ 2147483647 w 2117"/>
                <a:gd name="T67" fmla="*/ 878303665 h 561"/>
                <a:gd name="T68" fmla="*/ 2147483647 w 2117"/>
                <a:gd name="T69" fmla="*/ 1171071425 h 561"/>
                <a:gd name="T70" fmla="*/ 2147483647 w 2117"/>
                <a:gd name="T71" fmla="*/ 1312733443 h 561"/>
                <a:gd name="T72" fmla="*/ 2147483647 w 2117"/>
                <a:gd name="T73" fmla="*/ 1324538867 h 561"/>
                <a:gd name="T74" fmla="*/ 2147483647 w 2117"/>
                <a:gd name="T75" fmla="*/ 1312733443 h 561"/>
                <a:gd name="T76" fmla="*/ 2147483647 w 2117"/>
                <a:gd name="T77" fmla="*/ 1324538867 h 561"/>
                <a:gd name="T78" fmla="*/ 2147483647 w 2117"/>
                <a:gd name="T79" fmla="*/ 1312733443 h 561"/>
                <a:gd name="T80" fmla="*/ 2147483647 w 2117"/>
                <a:gd name="T81" fmla="*/ 1324538867 h 561"/>
                <a:gd name="T82" fmla="*/ 2147483647 w 2117"/>
                <a:gd name="T83" fmla="*/ 1324538867 h 561"/>
                <a:gd name="T84" fmla="*/ 2147483647 w 2117"/>
                <a:gd name="T85" fmla="*/ 1312733443 h 561"/>
                <a:gd name="T86" fmla="*/ 2147483647 w 2117"/>
                <a:gd name="T87" fmla="*/ 1324538867 h 561"/>
                <a:gd name="T88" fmla="*/ 2147483647 w 2117"/>
                <a:gd name="T89" fmla="*/ 1312733443 h 561"/>
                <a:gd name="T90" fmla="*/ 2147483647 w 2117"/>
                <a:gd name="T91" fmla="*/ 1324538867 h 561"/>
                <a:gd name="T92" fmla="*/ 2147483647 w 2117"/>
                <a:gd name="T93" fmla="*/ 1324538867 h 561"/>
                <a:gd name="T94" fmla="*/ 2147483647 w 2117"/>
                <a:gd name="T95" fmla="*/ 1312733443 h 561"/>
                <a:gd name="T96" fmla="*/ 2147483647 w 2117"/>
                <a:gd name="T97" fmla="*/ 1324538867 h 561"/>
                <a:gd name="T98" fmla="*/ 2147483647 w 2117"/>
                <a:gd name="T99" fmla="*/ 1312733443 h 561"/>
                <a:gd name="T100" fmla="*/ 2147483647 w 2117"/>
                <a:gd name="T101" fmla="*/ 1324538867 h 561"/>
                <a:gd name="T102" fmla="*/ 2147483647 w 2117"/>
                <a:gd name="T103" fmla="*/ 1324538867 h 561"/>
                <a:gd name="T104" fmla="*/ 2147483647 w 2117"/>
                <a:gd name="T105" fmla="*/ 1312733443 h 561"/>
                <a:gd name="T106" fmla="*/ 2147483647 w 2117"/>
                <a:gd name="T107" fmla="*/ 1324538867 h 561"/>
                <a:gd name="T108" fmla="*/ 2147483647 w 2117"/>
                <a:gd name="T109" fmla="*/ 1312733443 h 561"/>
                <a:gd name="T110" fmla="*/ 1556700811 w 2117"/>
                <a:gd name="T111" fmla="*/ 1324538867 h 561"/>
                <a:gd name="T112" fmla="*/ 1287373865 w 2117"/>
                <a:gd name="T113" fmla="*/ 1324538867 h 561"/>
                <a:gd name="T114" fmla="*/ 614062013 w 2117"/>
                <a:gd name="T115" fmla="*/ 1312733443 h 561"/>
                <a:gd name="T116" fmla="*/ 156209469 w 2117"/>
                <a:gd name="T117" fmla="*/ 1324538867 h 56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117"/>
                <a:gd name="T178" fmla="*/ 0 h 561"/>
                <a:gd name="T179" fmla="*/ 2117 w 2117"/>
                <a:gd name="T180" fmla="*/ 561 h 56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117" h="561">
                  <a:moveTo>
                    <a:pt x="0" y="559"/>
                  </a:moveTo>
                  <a:lnTo>
                    <a:pt x="0" y="539"/>
                  </a:lnTo>
                  <a:lnTo>
                    <a:pt x="5" y="539"/>
                  </a:lnTo>
                  <a:lnTo>
                    <a:pt x="5" y="559"/>
                  </a:lnTo>
                  <a:lnTo>
                    <a:pt x="0" y="559"/>
                  </a:lnTo>
                  <a:close/>
                  <a:moveTo>
                    <a:pt x="0" y="524"/>
                  </a:moveTo>
                  <a:lnTo>
                    <a:pt x="0" y="504"/>
                  </a:lnTo>
                  <a:lnTo>
                    <a:pt x="5" y="504"/>
                  </a:lnTo>
                  <a:lnTo>
                    <a:pt x="5" y="524"/>
                  </a:lnTo>
                  <a:lnTo>
                    <a:pt x="0" y="524"/>
                  </a:lnTo>
                  <a:close/>
                  <a:moveTo>
                    <a:pt x="0" y="489"/>
                  </a:moveTo>
                  <a:lnTo>
                    <a:pt x="0" y="469"/>
                  </a:lnTo>
                  <a:lnTo>
                    <a:pt x="5" y="469"/>
                  </a:lnTo>
                  <a:lnTo>
                    <a:pt x="5" y="489"/>
                  </a:lnTo>
                  <a:lnTo>
                    <a:pt x="0" y="489"/>
                  </a:lnTo>
                  <a:close/>
                  <a:moveTo>
                    <a:pt x="0" y="454"/>
                  </a:moveTo>
                  <a:lnTo>
                    <a:pt x="0" y="434"/>
                  </a:lnTo>
                  <a:lnTo>
                    <a:pt x="5" y="434"/>
                  </a:lnTo>
                  <a:lnTo>
                    <a:pt x="5" y="454"/>
                  </a:lnTo>
                  <a:lnTo>
                    <a:pt x="0" y="454"/>
                  </a:lnTo>
                  <a:close/>
                  <a:moveTo>
                    <a:pt x="0" y="419"/>
                  </a:moveTo>
                  <a:lnTo>
                    <a:pt x="0" y="399"/>
                  </a:lnTo>
                  <a:lnTo>
                    <a:pt x="5" y="399"/>
                  </a:lnTo>
                  <a:lnTo>
                    <a:pt x="5" y="419"/>
                  </a:lnTo>
                  <a:lnTo>
                    <a:pt x="0" y="419"/>
                  </a:lnTo>
                  <a:close/>
                  <a:moveTo>
                    <a:pt x="0" y="384"/>
                  </a:moveTo>
                  <a:lnTo>
                    <a:pt x="0" y="365"/>
                  </a:lnTo>
                  <a:lnTo>
                    <a:pt x="5" y="365"/>
                  </a:lnTo>
                  <a:lnTo>
                    <a:pt x="5" y="384"/>
                  </a:lnTo>
                  <a:lnTo>
                    <a:pt x="0" y="384"/>
                  </a:lnTo>
                  <a:close/>
                  <a:moveTo>
                    <a:pt x="0" y="350"/>
                  </a:moveTo>
                  <a:lnTo>
                    <a:pt x="0" y="330"/>
                  </a:lnTo>
                  <a:lnTo>
                    <a:pt x="5" y="330"/>
                  </a:lnTo>
                  <a:lnTo>
                    <a:pt x="5" y="350"/>
                  </a:lnTo>
                  <a:lnTo>
                    <a:pt x="0" y="350"/>
                  </a:lnTo>
                  <a:close/>
                  <a:moveTo>
                    <a:pt x="0" y="315"/>
                  </a:moveTo>
                  <a:lnTo>
                    <a:pt x="0" y="295"/>
                  </a:lnTo>
                  <a:lnTo>
                    <a:pt x="5" y="295"/>
                  </a:lnTo>
                  <a:lnTo>
                    <a:pt x="5" y="315"/>
                  </a:lnTo>
                  <a:lnTo>
                    <a:pt x="0" y="315"/>
                  </a:lnTo>
                  <a:close/>
                  <a:moveTo>
                    <a:pt x="0" y="280"/>
                  </a:moveTo>
                  <a:lnTo>
                    <a:pt x="0" y="260"/>
                  </a:lnTo>
                  <a:lnTo>
                    <a:pt x="5" y="260"/>
                  </a:lnTo>
                  <a:lnTo>
                    <a:pt x="5" y="280"/>
                  </a:lnTo>
                  <a:lnTo>
                    <a:pt x="0" y="280"/>
                  </a:lnTo>
                  <a:close/>
                  <a:moveTo>
                    <a:pt x="0" y="245"/>
                  </a:moveTo>
                  <a:lnTo>
                    <a:pt x="0" y="225"/>
                  </a:lnTo>
                  <a:lnTo>
                    <a:pt x="5" y="225"/>
                  </a:lnTo>
                  <a:lnTo>
                    <a:pt x="5" y="245"/>
                  </a:lnTo>
                  <a:lnTo>
                    <a:pt x="0" y="245"/>
                  </a:lnTo>
                  <a:close/>
                  <a:moveTo>
                    <a:pt x="0" y="210"/>
                  </a:moveTo>
                  <a:lnTo>
                    <a:pt x="0" y="190"/>
                  </a:lnTo>
                  <a:lnTo>
                    <a:pt x="5" y="190"/>
                  </a:lnTo>
                  <a:lnTo>
                    <a:pt x="5" y="210"/>
                  </a:lnTo>
                  <a:lnTo>
                    <a:pt x="0" y="210"/>
                  </a:lnTo>
                  <a:close/>
                  <a:moveTo>
                    <a:pt x="0" y="175"/>
                  </a:moveTo>
                  <a:lnTo>
                    <a:pt x="0" y="156"/>
                  </a:lnTo>
                  <a:lnTo>
                    <a:pt x="5" y="156"/>
                  </a:lnTo>
                  <a:lnTo>
                    <a:pt x="5" y="175"/>
                  </a:lnTo>
                  <a:lnTo>
                    <a:pt x="0" y="175"/>
                  </a:lnTo>
                  <a:close/>
                  <a:moveTo>
                    <a:pt x="0" y="141"/>
                  </a:moveTo>
                  <a:lnTo>
                    <a:pt x="0" y="121"/>
                  </a:lnTo>
                  <a:lnTo>
                    <a:pt x="5" y="121"/>
                  </a:lnTo>
                  <a:lnTo>
                    <a:pt x="5" y="141"/>
                  </a:lnTo>
                  <a:lnTo>
                    <a:pt x="0" y="141"/>
                  </a:lnTo>
                  <a:close/>
                  <a:moveTo>
                    <a:pt x="0" y="106"/>
                  </a:moveTo>
                  <a:lnTo>
                    <a:pt x="0" y="86"/>
                  </a:lnTo>
                  <a:lnTo>
                    <a:pt x="5" y="86"/>
                  </a:lnTo>
                  <a:lnTo>
                    <a:pt x="5" y="106"/>
                  </a:lnTo>
                  <a:lnTo>
                    <a:pt x="0" y="106"/>
                  </a:lnTo>
                  <a:close/>
                  <a:moveTo>
                    <a:pt x="0" y="71"/>
                  </a:moveTo>
                  <a:lnTo>
                    <a:pt x="0" y="51"/>
                  </a:lnTo>
                  <a:lnTo>
                    <a:pt x="5" y="51"/>
                  </a:lnTo>
                  <a:lnTo>
                    <a:pt x="5" y="71"/>
                  </a:lnTo>
                  <a:lnTo>
                    <a:pt x="0" y="71"/>
                  </a:lnTo>
                  <a:close/>
                  <a:moveTo>
                    <a:pt x="0" y="36"/>
                  </a:moveTo>
                  <a:lnTo>
                    <a:pt x="0" y="16"/>
                  </a:lnTo>
                  <a:lnTo>
                    <a:pt x="5" y="16"/>
                  </a:lnTo>
                  <a:lnTo>
                    <a:pt x="5" y="36"/>
                  </a:lnTo>
                  <a:lnTo>
                    <a:pt x="0" y="36"/>
                  </a:lnTo>
                  <a:close/>
                  <a:moveTo>
                    <a:pt x="3" y="0"/>
                  </a:moveTo>
                  <a:lnTo>
                    <a:pt x="23" y="0"/>
                  </a:lnTo>
                  <a:lnTo>
                    <a:pt x="23" y="5"/>
                  </a:lnTo>
                  <a:lnTo>
                    <a:pt x="3" y="5"/>
                  </a:lnTo>
                  <a:lnTo>
                    <a:pt x="3" y="0"/>
                  </a:lnTo>
                  <a:close/>
                  <a:moveTo>
                    <a:pt x="38" y="0"/>
                  </a:moveTo>
                  <a:lnTo>
                    <a:pt x="58" y="0"/>
                  </a:lnTo>
                  <a:lnTo>
                    <a:pt x="58" y="5"/>
                  </a:lnTo>
                  <a:lnTo>
                    <a:pt x="38" y="5"/>
                  </a:lnTo>
                  <a:lnTo>
                    <a:pt x="38" y="0"/>
                  </a:lnTo>
                  <a:close/>
                  <a:moveTo>
                    <a:pt x="73" y="0"/>
                  </a:moveTo>
                  <a:lnTo>
                    <a:pt x="93" y="0"/>
                  </a:lnTo>
                  <a:lnTo>
                    <a:pt x="93" y="5"/>
                  </a:lnTo>
                  <a:lnTo>
                    <a:pt x="73" y="5"/>
                  </a:lnTo>
                  <a:lnTo>
                    <a:pt x="73" y="0"/>
                  </a:lnTo>
                  <a:close/>
                  <a:moveTo>
                    <a:pt x="108" y="0"/>
                  </a:moveTo>
                  <a:lnTo>
                    <a:pt x="128" y="0"/>
                  </a:lnTo>
                  <a:lnTo>
                    <a:pt x="128" y="5"/>
                  </a:lnTo>
                  <a:lnTo>
                    <a:pt x="108" y="5"/>
                  </a:lnTo>
                  <a:lnTo>
                    <a:pt x="108" y="0"/>
                  </a:lnTo>
                  <a:close/>
                  <a:moveTo>
                    <a:pt x="143" y="0"/>
                  </a:moveTo>
                  <a:lnTo>
                    <a:pt x="163" y="0"/>
                  </a:lnTo>
                  <a:lnTo>
                    <a:pt x="163" y="5"/>
                  </a:lnTo>
                  <a:lnTo>
                    <a:pt x="143" y="5"/>
                  </a:lnTo>
                  <a:lnTo>
                    <a:pt x="143" y="0"/>
                  </a:lnTo>
                  <a:close/>
                  <a:moveTo>
                    <a:pt x="178" y="0"/>
                  </a:moveTo>
                  <a:lnTo>
                    <a:pt x="198" y="0"/>
                  </a:lnTo>
                  <a:lnTo>
                    <a:pt x="198" y="5"/>
                  </a:lnTo>
                  <a:lnTo>
                    <a:pt x="178" y="5"/>
                  </a:lnTo>
                  <a:lnTo>
                    <a:pt x="178" y="0"/>
                  </a:lnTo>
                  <a:close/>
                  <a:moveTo>
                    <a:pt x="213" y="0"/>
                  </a:moveTo>
                  <a:lnTo>
                    <a:pt x="233" y="0"/>
                  </a:lnTo>
                  <a:lnTo>
                    <a:pt x="233" y="5"/>
                  </a:lnTo>
                  <a:lnTo>
                    <a:pt x="213" y="5"/>
                  </a:lnTo>
                  <a:lnTo>
                    <a:pt x="213" y="0"/>
                  </a:lnTo>
                  <a:close/>
                  <a:moveTo>
                    <a:pt x="248" y="0"/>
                  </a:moveTo>
                  <a:lnTo>
                    <a:pt x="268" y="0"/>
                  </a:lnTo>
                  <a:lnTo>
                    <a:pt x="268" y="5"/>
                  </a:lnTo>
                  <a:lnTo>
                    <a:pt x="248" y="5"/>
                  </a:lnTo>
                  <a:lnTo>
                    <a:pt x="248" y="0"/>
                  </a:lnTo>
                  <a:close/>
                  <a:moveTo>
                    <a:pt x="283" y="0"/>
                  </a:moveTo>
                  <a:lnTo>
                    <a:pt x="303" y="0"/>
                  </a:lnTo>
                  <a:lnTo>
                    <a:pt x="303" y="5"/>
                  </a:lnTo>
                  <a:lnTo>
                    <a:pt x="283" y="5"/>
                  </a:lnTo>
                  <a:lnTo>
                    <a:pt x="283" y="0"/>
                  </a:lnTo>
                  <a:close/>
                  <a:moveTo>
                    <a:pt x="318" y="0"/>
                  </a:moveTo>
                  <a:lnTo>
                    <a:pt x="338" y="0"/>
                  </a:lnTo>
                  <a:lnTo>
                    <a:pt x="338" y="5"/>
                  </a:lnTo>
                  <a:lnTo>
                    <a:pt x="318" y="5"/>
                  </a:lnTo>
                  <a:lnTo>
                    <a:pt x="318" y="0"/>
                  </a:lnTo>
                  <a:close/>
                  <a:moveTo>
                    <a:pt x="353" y="0"/>
                  </a:moveTo>
                  <a:lnTo>
                    <a:pt x="373" y="0"/>
                  </a:lnTo>
                  <a:lnTo>
                    <a:pt x="373" y="5"/>
                  </a:lnTo>
                  <a:lnTo>
                    <a:pt x="353" y="5"/>
                  </a:lnTo>
                  <a:lnTo>
                    <a:pt x="353" y="0"/>
                  </a:lnTo>
                  <a:close/>
                  <a:moveTo>
                    <a:pt x="388" y="0"/>
                  </a:moveTo>
                  <a:lnTo>
                    <a:pt x="408" y="0"/>
                  </a:lnTo>
                  <a:lnTo>
                    <a:pt x="408" y="5"/>
                  </a:lnTo>
                  <a:lnTo>
                    <a:pt x="388" y="5"/>
                  </a:lnTo>
                  <a:lnTo>
                    <a:pt x="388" y="0"/>
                  </a:lnTo>
                  <a:close/>
                  <a:moveTo>
                    <a:pt x="423" y="0"/>
                  </a:moveTo>
                  <a:lnTo>
                    <a:pt x="443" y="0"/>
                  </a:lnTo>
                  <a:lnTo>
                    <a:pt x="443" y="5"/>
                  </a:lnTo>
                  <a:lnTo>
                    <a:pt x="423" y="5"/>
                  </a:lnTo>
                  <a:lnTo>
                    <a:pt x="423" y="0"/>
                  </a:lnTo>
                  <a:close/>
                  <a:moveTo>
                    <a:pt x="458" y="0"/>
                  </a:moveTo>
                  <a:lnTo>
                    <a:pt x="478" y="0"/>
                  </a:lnTo>
                  <a:lnTo>
                    <a:pt x="478" y="5"/>
                  </a:lnTo>
                  <a:lnTo>
                    <a:pt x="458" y="5"/>
                  </a:lnTo>
                  <a:lnTo>
                    <a:pt x="458" y="0"/>
                  </a:lnTo>
                  <a:close/>
                  <a:moveTo>
                    <a:pt x="493" y="0"/>
                  </a:moveTo>
                  <a:lnTo>
                    <a:pt x="513" y="0"/>
                  </a:lnTo>
                  <a:lnTo>
                    <a:pt x="513" y="5"/>
                  </a:lnTo>
                  <a:lnTo>
                    <a:pt x="493" y="5"/>
                  </a:lnTo>
                  <a:lnTo>
                    <a:pt x="493" y="0"/>
                  </a:lnTo>
                  <a:close/>
                  <a:moveTo>
                    <a:pt x="528" y="0"/>
                  </a:moveTo>
                  <a:lnTo>
                    <a:pt x="548" y="0"/>
                  </a:lnTo>
                  <a:lnTo>
                    <a:pt x="548" y="5"/>
                  </a:lnTo>
                  <a:lnTo>
                    <a:pt x="528" y="5"/>
                  </a:lnTo>
                  <a:lnTo>
                    <a:pt x="528" y="0"/>
                  </a:lnTo>
                  <a:close/>
                  <a:moveTo>
                    <a:pt x="563" y="0"/>
                  </a:moveTo>
                  <a:lnTo>
                    <a:pt x="583" y="0"/>
                  </a:lnTo>
                  <a:lnTo>
                    <a:pt x="583" y="5"/>
                  </a:lnTo>
                  <a:lnTo>
                    <a:pt x="563" y="5"/>
                  </a:lnTo>
                  <a:lnTo>
                    <a:pt x="563" y="0"/>
                  </a:lnTo>
                  <a:close/>
                  <a:moveTo>
                    <a:pt x="598" y="0"/>
                  </a:moveTo>
                  <a:lnTo>
                    <a:pt x="618" y="0"/>
                  </a:lnTo>
                  <a:lnTo>
                    <a:pt x="618" y="5"/>
                  </a:lnTo>
                  <a:lnTo>
                    <a:pt x="598" y="5"/>
                  </a:lnTo>
                  <a:lnTo>
                    <a:pt x="598" y="0"/>
                  </a:lnTo>
                  <a:close/>
                  <a:moveTo>
                    <a:pt x="633" y="0"/>
                  </a:moveTo>
                  <a:lnTo>
                    <a:pt x="653" y="0"/>
                  </a:lnTo>
                  <a:lnTo>
                    <a:pt x="653" y="5"/>
                  </a:lnTo>
                  <a:lnTo>
                    <a:pt x="633" y="5"/>
                  </a:lnTo>
                  <a:lnTo>
                    <a:pt x="633" y="0"/>
                  </a:lnTo>
                  <a:close/>
                  <a:moveTo>
                    <a:pt x="668" y="0"/>
                  </a:moveTo>
                  <a:lnTo>
                    <a:pt x="688" y="0"/>
                  </a:lnTo>
                  <a:lnTo>
                    <a:pt x="688" y="5"/>
                  </a:lnTo>
                  <a:lnTo>
                    <a:pt x="668" y="5"/>
                  </a:lnTo>
                  <a:lnTo>
                    <a:pt x="668" y="0"/>
                  </a:lnTo>
                  <a:close/>
                  <a:moveTo>
                    <a:pt x="703" y="0"/>
                  </a:moveTo>
                  <a:lnTo>
                    <a:pt x="723" y="0"/>
                  </a:lnTo>
                  <a:lnTo>
                    <a:pt x="723" y="5"/>
                  </a:lnTo>
                  <a:lnTo>
                    <a:pt x="703" y="5"/>
                  </a:lnTo>
                  <a:lnTo>
                    <a:pt x="703" y="0"/>
                  </a:lnTo>
                  <a:close/>
                  <a:moveTo>
                    <a:pt x="738" y="0"/>
                  </a:moveTo>
                  <a:lnTo>
                    <a:pt x="758" y="0"/>
                  </a:lnTo>
                  <a:lnTo>
                    <a:pt x="758" y="5"/>
                  </a:lnTo>
                  <a:lnTo>
                    <a:pt x="738" y="5"/>
                  </a:lnTo>
                  <a:lnTo>
                    <a:pt x="738" y="0"/>
                  </a:lnTo>
                  <a:close/>
                  <a:moveTo>
                    <a:pt x="773" y="0"/>
                  </a:moveTo>
                  <a:lnTo>
                    <a:pt x="793" y="0"/>
                  </a:lnTo>
                  <a:lnTo>
                    <a:pt x="793" y="5"/>
                  </a:lnTo>
                  <a:lnTo>
                    <a:pt x="773" y="5"/>
                  </a:lnTo>
                  <a:lnTo>
                    <a:pt x="773" y="0"/>
                  </a:lnTo>
                  <a:close/>
                  <a:moveTo>
                    <a:pt x="808" y="0"/>
                  </a:moveTo>
                  <a:lnTo>
                    <a:pt x="828" y="0"/>
                  </a:lnTo>
                  <a:lnTo>
                    <a:pt x="828" y="5"/>
                  </a:lnTo>
                  <a:lnTo>
                    <a:pt x="808" y="5"/>
                  </a:lnTo>
                  <a:lnTo>
                    <a:pt x="808" y="0"/>
                  </a:lnTo>
                  <a:close/>
                  <a:moveTo>
                    <a:pt x="843" y="0"/>
                  </a:moveTo>
                  <a:lnTo>
                    <a:pt x="863" y="0"/>
                  </a:lnTo>
                  <a:lnTo>
                    <a:pt x="863" y="5"/>
                  </a:lnTo>
                  <a:lnTo>
                    <a:pt x="843" y="5"/>
                  </a:lnTo>
                  <a:lnTo>
                    <a:pt x="843" y="0"/>
                  </a:lnTo>
                  <a:close/>
                  <a:moveTo>
                    <a:pt x="878" y="0"/>
                  </a:moveTo>
                  <a:lnTo>
                    <a:pt x="898" y="0"/>
                  </a:lnTo>
                  <a:lnTo>
                    <a:pt x="898" y="5"/>
                  </a:lnTo>
                  <a:lnTo>
                    <a:pt x="878" y="5"/>
                  </a:lnTo>
                  <a:lnTo>
                    <a:pt x="878" y="0"/>
                  </a:lnTo>
                  <a:close/>
                  <a:moveTo>
                    <a:pt x="913" y="0"/>
                  </a:moveTo>
                  <a:lnTo>
                    <a:pt x="933" y="0"/>
                  </a:lnTo>
                  <a:lnTo>
                    <a:pt x="933" y="5"/>
                  </a:lnTo>
                  <a:lnTo>
                    <a:pt x="913" y="5"/>
                  </a:lnTo>
                  <a:lnTo>
                    <a:pt x="913" y="0"/>
                  </a:lnTo>
                  <a:close/>
                  <a:moveTo>
                    <a:pt x="948" y="0"/>
                  </a:moveTo>
                  <a:lnTo>
                    <a:pt x="968" y="0"/>
                  </a:lnTo>
                  <a:lnTo>
                    <a:pt x="968" y="5"/>
                  </a:lnTo>
                  <a:lnTo>
                    <a:pt x="948" y="5"/>
                  </a:lnTo>
                  <a:lnTo>
                    <a:pt x="948" y="0"/>
                  </a:lnTo>
                  <a:close/>
                  <a:moveTo>
                    <a:pt x="983" y="0"/>
                  </a:moveTo>
                  <a:lnTo>
                    <a:pt x="1003" y="0"/>
                  </a:lnTo>
                  <a:lnTo>
                    <a:pt x="1003" y="5"/>
                  </a:lnTo>
                  <a:lnTo>
                    <a:pt x="983" y="5"/>
                  </a:lnTo>
                  <a:lnTo>
                    <a:pt x="983" y="0"/>
                  </a:lnTo>
                  <a:close/>
                  <a:moveTo>
                    <a:pt x="1018" y="0"/>
                  </a:moveTo>
                  <a:lnTo>
                    <a:pt x="1037" y="0"/>
                  </a:lnTo>
                  <a:lnTo>
                    <a:pt x="1037" y="5"/>
                  </a:lnTo>
                  <a:lnTo>
                    <a:pt x="1018" y="5"/>
                  </a:lnTo>
                  <a:lnTo>
                    <a:pt x="1018" y="0"/>
                  </a:lnTo>
                  <a:close/>
                  <a:moveTo>
                    <a:pt x="1053" y="0"/>
                  </a:moveTo>
                  <a:lnTo>
                    <a:pt x="1072" y="0"/>
                  </a:lnTo>
                  <a:lnTo>
                    <a:pt x="1072" y="5"/>
                  </a:lnTo>
                  <a:lnTo>
                    <a:pt x="1053" y="5"/>
                  </a:lnTo>
                  <a:lnTo>
                    <a:pt x="1053" y="0"/>
                  </a:lnTo>
                  <a:close/>
                  <a:moveTo>
                    <a:pt x="1088" y="0"/>
                  </a:moveTo>
                  <a:lnTo>
                    <a:pt x="1107" y="0"/>
                  </a:lnTo>
                  <a:lnTo>
                    <a:pt x="1107" y="5"/>
                  </a:lnTo>
                  <a:lnTo>
                    <a:pt x="1088" y="5"/>
                  </a:lnTo>
                  <a:lnTo>
                    <a:pt x="1088" y="0"/>
                  </a:lnTo>
                  <a:close/>
                  <a:moveTo>
                    <a:pt x="1122" y="0"/>
                  </a:moveTo>
                  <a:lnTo>
                    <a:pt x="1142" y="0"/>
                  </a:lnTo>
                  <a:lnTo>
                    <a:pt x="1142" y="5"/>
                  </a:lnTo>
                  <a:lnTo>
                    <a:pt x="1122" y="5"/>
                  </a:lnTo>
                  <a:lnTo>
                    <a:pt x="1122" y="0"/>
                  </a:lnTo>
                  <a:close/>
                  <a:moveTo>
                    <a:pt x="1157" y="0"/>
                  </a:moveTo>
                  <a:lnTo>
                    <a:pt x="1177" y="0"/>
                  </a:lnTo>
                  <a:lnTo>
                    <a:pt x="1177" y="5"/>
                  </a:lnTo>
                  <a:lnTo>
                    <a:pt x="1157" y="5"/>
                  </a:lnTo>
                  <a:lnTo>
                    <a:pt x="1157" y="0"/>
                  </a:lnTo>
                  <a:close/>
                  <a:moveTo>
                    <a:pt x="1192" y="0"/>
                  </a:moveTo>
                  <a:lnTo>
                    <a:pt x="1212" y="0"/>
                  </a:lnTo>
                  <a:lnTo>
                    <a:pt x="1212" y="5"/>
                  </a:lnTo>
                  <a:lnTo>
                    <a:pt x="1192" y="5"/>
                  </a:lnTo>
                  <a:lnTo>
                    <a:pt x="1192" y="0"/>
                  </a:lnTo>
                  <a:close/>
                  <a:moveTo>
                    <a:pt x="1227" y="0"/>
                  </a:moveTo>
                  <a:lnTo>
                    <a:pt x="1247" y="0"/>
                  </a:lnTo>
                  <a:lnTo>
                    <a:pt x="1247" y="5"/>
                  </a:lnTo>
                  <a:lnTo>
                    <a:pt x="1227" y="5"/>
                  </a:lnTo>
                  <a:lnTo>
                    <a:pt x="1227" y="0"/>
                  </a:lnTo>
                  <a:close/>
                  <a:moveTo>
                    <a:pt x="1262" y="0"/>
                  </a:moveTo>
                  <a:lnTo>
                    <a:pt x="1282" y="0"/>
                  </a:lnTo>
                  <a:lnTo>
                    <a:pt x="1282" y="5"/>
                  </a:lnTo>
                  <a:lnTo>
                    <a:pt x="1262" y="5"/>
                  </a:lnTo>
                  <a:lnTo>
                    <a:pt x="1262" y="0"/>
                  </a:lnTo>
                  <a:close/>
                  <a:moveTo>
                    <a:pt x="1297" y="0"/>
                  </a:moveTo>
                  <a:lnTo>
                    <a:pt x="1317" y="0"/>
                  </a:lnTo>
                  <a:lnTo>
                    <a:pt x="1317" y="5"/>
                  </a:lnTo>
                  <a:lnTo>
                    <a:pt x="1297" y="5"/>
                  </a:lnTo>
                  <a:lnTo>
                    <a:pt x="1297" y="0"/>
                  </a:lnTo>
                  <a:close/>
                  <a:moveTo>
                    <a:pt x="1332" y="0"/>
                  </a:moveTo>
                  <a:lnTo>
                    <a:pt x="1352" y="0"/>
                  </a:lnTo>
                  <a:lnTo>
                    <a:pt x="1352" y="5"/>
                  </a:lnTo>
                  <a:lnTo>
                    <a:pt x="1332" y="5"/>
                  </a:lnTo>
                  <a:lnTo>
                    <a:pt x="1332" y="0"/>
                  </a:lnTo>
                  <a:close/>
                  <a:moveTo>
                    <a:pt x="1367" y="0"/>
                  </a:moveTo>
                  <a:lnTo>
                    <a:pt x="1387" y="0"/>
                  </a:lnTo>
                  <a:lnTo>
                    <a:pt x="1387" y="5"/>
                  </a:lnTo>
                  <a:lnTo>
                    <a:pt x="1367" y="5"/>
                  </a:lnTo>
                  <a:lnTo>
                    <a:pt x="1367" y="0"/>
                  </a:lnTo>
                  <a:close/>
                  <a:moveTo>
                    <a:pt x="1402" y="0"/>
                  </a:moveTo>
                  <a:lnTo>
                    <a:pt x="1422" y="0"/>
                  </a:lnTo>
                  <a:lnTo>
                    <a:pt x="1422" y="5"/>
                  </a:lnTo>
                  <a:lnTo>
                    <a:pt x="1402" y="5"/>
                  </a:lnTo>
                  <a:lnTo>
                    <a:pt x="1402" y="0"/>
                  </a:lnTo>
                  <a:close/>
                  <a:moveTo>
                    <a:pt x="1437" y="0"/>
                  </a:moveTo>
                  <a:lnTo>
                    <a:pt x="1457" y="0"/>
                  </a:lnTo>
                  <a:lnTo>
                    <a:pt x="1457" y="5"/>
                  </a:lnTo>
                  <a:lnTo>
                    <a:pt x="1437" y="5"/>
                  </a:lnTo>
                  <a:lnTo>
                    <a:pt x="1437" y="0"/>
                  </a:lnTo>
                  <a:close/>
                  <a:moveTo>
                    <a:pt x="1472" y="0"/>
                  </a:moveTo>
                  <a:lnTo>
                    <a:pt x="1492" y="0"/>
                  </a:lnTo>
                  <a:lnTo>
                    <a:pt x="1492" y="5"/>
                  </a:lnTo>
                  <a:lnTo>
                    <a:pt x="1472" y="5"/>
                  </a:lnTo>
                  <a:lnTo>
                    <a:pt x="1472" y="0"/>
                  </a:lnTo>
                  <a:close/>
                  <a:moveTo>
                    <a:pt x="1507" y="0"/>
                  </a:moveTo>
                  <a:lnTo>
                    <a:pt x="1527" y="0"/>
                  </a:lnTo>
                  <a:lnTo>
                    <a:pt x="1527" y="5"/>
                  </a:lnTo>
                  <a:lnTo>
                    <a:pt x="1507" y="5"/>
                  </a:lnTo>
                  <a:lnTo>
                    <a:pt x="1507" y="0"/>
                  </a:lnTo>
                  <a:close/>
                  <a:moveTo>
                    <a:pt x="1542" y="0"/>
                  </a:moveTo>
                  <a:lnTo>
                    <a:pt x="1562" y="0"/>
                  </a:lnTo>
                  <a:lnTo>
                    <a:pt x="1562" y="5"/>
                  </a:lnTo>
                  <a:lnTo>
                    <a:pt x="1542" y="5"/>
                  </a:lnTo>
                  <a:lnTo>
                    <a:pt x="1542" y="0"/>
                  </a:lnTo>
                  <a:close/>
                  <a:moveTo>
                    <a:pt x="1577" y="0"/>
                  </a:moveTo>
                  <a:lnTo>
                    <a:pt x="1597" y="0"/>
                  </a:lnTo>
                  <a:lnTo>
                    <a:pt x="1597" y="5"/>
                  </a:lnTo>
                  <a:lnTo>
                    <a:pt x="1577" y="5"/>
                  </a:lnTo>
                  <a:lnTo>
                    <a:pt x="1577" y="0"/>
                  </a:lnTo>
                  <a:close/>
                  <a:moveTo>
                    <a:pt x="1612" y="0"/>
                  </a:moveTo>
                  <a:lnTo>
                    <a:pt x="1632" y="0"/>
                  </a:lnTo>
                  <a:lnTo>
                    <a:pt x="1632" y="5"/>
                  </a:lnTo>
                  <a:lnTo>
                    <a:pt x="1612" y="5"/>
                  </a:lnTo>
                  <a:lnTo>
                    <a:pt x="1612" y="0"/>
                  </a:lnTo>
                  <a:close/>
                  <a:moveTo>
                    <a:pt x="1647" y="0"/>
                  </a:moveTo>
                  <a:lnTo>
                    <a:pt x="1667" y="0"/>
                  </a:lnTo>
                  <a:lnTo>
                    <a:pt x="1667" y="5"/>
                  </a:lnTo>
                  <a:lnTo>
                    <a:pt x="1647" y="5"/>
                  </a:lnTo>
                  <a:lnTo>
                    <a:pt x="1647" y="0"/>
                  </a:lnTo>
                  <a:close/>
                  <a:moveTo>
                    <a:pt x="1682" y="0"/>
                  </a:moveTo>
                  <a:lnTo>
                    <a:pt x="1702" y="0"/>
                  </a:lnTo>
                  <a:lnTo>
                    <a:pt x="1702" y="5"/>
                  </a:lnTo>
                  <a:lnTo>
                    <a:pt x="1682" y="5"/>
                  </a:lnTo>
                  <a:lnTo>
                    <a:pt x="1682" y="0"/>
                  </a:lnTo>
                  <a:close/>
                  <a:moveTo>
                    <a:pt x="1717" y="0"/>
                  </a:moveTo>
                  <a:lnTo>
                    <a:pt x="1737" y="0"/>
                  </a:lnTo>
                  <a:lnTo>
                    <a:pt x="1737" y="5"/>
                  </a:lnTo>
                  <a:lnTo>
                    <a:pt x="1717" y="5"/>
                  </a:lnTo>
                  <a:lnTo>
                    <a:pt x="1717" y="0"/>
                  </a:lnTo>
                  <a:close/>
                  <a:moveTo>
                    <a:pt x="1752" y="0"/>
                  </a:moveTo>
                  <a:lnTo>
                    <a:pt x="1772" y="0"/>
                  </a:lnTo>
                  <a:lnTo>
                    <a:pt x="1772" y="5"/>
                  </a:lnTo>
                  <a:lnTo>
                    <a:pt x="1752" y="5"/>
                  </a:lnTo>
                  <a:lnTo>
                    <a:pt x="1752" y="0"/>
                  </a:lnTo>
                  <a:close/>
                  <a:moveTo>
                    <a:pt x="1787" y="0"/>
                  </a:moveTo>
                  <a:lnTo>
                    <a:pt x="1807" y="0"/>
                  </a:lnTo>
                  <a:lnTo>
                    <a:pt x="1807" y="5"/>
                  </a:lnTo>
                  <a:lnTo>
                    <a:pt x="1787" y="5"/>
                  </a:lnTo>
                  <a:lnTo>
                    <a:pt x="1787" y="0"/>
                  </a:lnTo>
                  <a:close/>
                  <a:moveTo>
                    <a:pt x="1822" y="0"/>
                  </a:moveTo>
                  <a:lnTo>
                    <a:pt x="1842" y="0"/>
                  </a:lnTo>
                  <a:lnTo>
                    <a:pt x="1842" y="5"/>
                  </a:lnTo>
                  <a:lnTo>
                    <a:pt x="1822" y="5"/>
                  </a:lnTo>
                  <a:lnTo>
                    <a:pt x="1822" y="0"/>
                  </a:lnTo>
                  <a:close/>
                  <a:moveTo>
                    <a:pt x="1857" y="0"/>
                  </a:moveTo>
                  <a:lnTo>
                    <a:pt x="1877" y="0"/>
                  </a:lnTo>
                  <a:lnTo>
                    <a:pt x="1877" y="5"/>
                  </a:lnTo>
                  <a:lnTo>
                    <a:pt x="1857" y="5"/>
                  </a:lnTo>
                  <a:lnTo>
                    <a:pt x="1857" y="0"/>
                  </a:lnTo>
                  <a:close/>
                  <a:moveTo>
                    <a:pt x="1892" y="0"/>
                  </a:moveTo>
                  <a:lnTo>
                    <a:pt x="1912" y="0"/>
                  </a:lnTo>
                  <a:lnTo>
                    <a:pt x="1912" y="5"/>
                  </a:lnTo>
                  <a:lnTo>
                    <a:pt x="1892" y="5"/>
                  </a:lnTo>
                  <a:lnTo>
                    <a:pt x="1892" y="0"/>
                  </a:lnTo>
                  <a:close/>
                  <a:moveTo>
                    <a:pt x="1927" y="0"/>
                  </a:moveTo>
                  <a:lnTo>
                    <a:pt x="1947" y="0"/>
                  </a:lnTo>
                  <a:lnTo>
                    <a:pt x="1947" y="5"/>
                  </a:lnTo>
                  <a:lnTo>
                    <a:pt x="1927" y="5"/>
                  </a:lnTo>
                  <a:lnTo>
                    <a:pt x="1927" y="0"/>
                  </a:lnTo>
                  <a:close/>
                  <a:moveTo>
                    <a:pt x="1962" y="0"/>
                  </a:moveTo>
                  <a:lnTo>
                    <a:pt x="1982" y="0"/>
                  </a:lnTo>
                  <a:lnTo>
                    <a:pt x="1982" y="5"/>
                  </a:lnTo>
                  <a:lnTo>
                    <a:pt x="1962" y="5"/>
                  </a:lnTo>
                  <a:lnTo>
                    <a:pt x="1962" y="0"/>
                  </a:lnTo>
                  <a:close/>
                  <a:moveTo>
                    <a:pt x="1997" y="0"/>
                  </a:moveTo>
                  <a:lnTo>
                    <a:pt x="2017" y="0"/>
                  </a:lnTo>
                  <a:lnTo>
                    <a:pt x="2017" y="5"/>
                  </a:lnTo>
                  <a:lnTo>
                    <a:pt x="1997" y="5"/>
                  </a:lnTo>
                  <a:lnTo>
                    <a:pt x="1997" y="0"/>
                  </a:lnTo>
                  <a:close/>
                  <a:moveTo>
                    <a:pt x="2032" y="0"/>
                  </a:moveTo>
                  <a:lnTo>
                    <a:pt x="2052" y="0"/>
                  </a:lnTo>
                  <a:lnTo>
                    <a:pt x="2052" y="5"/>
                  </a:lnTo>
                  <a:lnTo>
                    <a:pt x="2032" y="5"/>
                  </a:lnTo>
                  <a:lnTo>
                    <a:pt x="2032" y="0"/>
                  </a:lnTo>
                  <a:close/>
                  <a:moveTo>
                    <a:pt x="2067" y="0"/>
                  </a:moveTo>
                  <a:lnTo>
                    <a:pt x="2087" y="0"/>
                  </a:lnTo>
                  <a:lnTo>
                    <a:pt x="2087" y="5"/>
                  </a:lnTo>
                  <a:lnTo>
                    <a:pt x="2067" y="5"/>
                  </a:lnTo>
                  <a:lnTo>
                    <a:pt x="2067" y="0"/>
                  </a:lnTo>
                  <a:close/>
                  <a:moveTo>
                    <a:pt x="2102" y="0"/>
                  </a:moveTo>
                  <a:lnTo>
                    <a:pt x="2117" y="0"/>
                  </a:lnTo>
                  <a:lnTo>
                    <a:pt x="2117" y="9"/>
                  </a:lnTo>
                  <a:lnTo>
                    <a:pt x="2112" y="9"/>
                  </a:lnTo>
                  <a:lnTo>
                    <a:pt x="2112" y="2"/>
                  </a:lnTo>
                  <a:lnTo>
                    <a:pt x="2115" y="5"/>
                  </a:lnTo>
                  <a:lnTo>
                    <a:pt x="2102" y="5"/>
                  </a:lnTo>
                  <a:lnTo>
                    <a:pt x="2102" y="0"/>
                  </a:lnTo>
                  <a:close/>
                  <a:moveTo>
                    <a:pt x="2117" y="24"/>
                  </a:moveTo>
                  <a:lnTo>
                    <a:pt x="2117" y="44"/>
                  </a:lnTo>
                  <a:lnTo>
                    <a:pt x="2112" y="44"/>
                  </a:lnTo>
                  <a:lnTo>
                    <a:pt x="2112" y="24"/>
                  </a:lnTo>
                  <a:lnTo>
                    <a:pt x="2117" y="24"/>
                  </a:lnTo>
                  <a:close/>
                  <a:moveTo>
                    <a:pt x="2117" y="58"/>
                  </a:moveTo>
                  <a:lnTo>
                    <a:pt x="2117" y="78"/>
                  </a:lnTo>
                  <a:lnTo>
                    <a:pt x="2112" y="78"/>
                  </a:lnTo>
                  <a:lnTo>
                    <a:pt x="2112" y="58"/>
                  </a:lnTo>
                  <a:lnTo>
                    <a:pt x="2117" y="58"/>
                  </a:lnTo>
                  <a:close/>
                  <a:moveTo>
                    <a:pt x="2117" y="93"/>
                  </a:moveTo>
                  <a:lnTo>
                    <a:pt x="2117" y="113"/>
                  </a:lnTo>
                  <a:lnTo>
                    <a:pt x="2112" y="113"/>
                  </a:lnTo>
                  <a:lnTo>
                    <a:pt x="2112" y="93"/>
                  </a:lnTo>
                  <a:lnTo>
                    <a:pt x="2117" y="93"/>
                  </a:lnTo>
                  <a:close/>
                  <a:moveTo>
                    <a:pt x="2117" y="128"/>
                  </a:moveTo>
                  <a:lnTo>
                    <a:pt x="2117" y="148"/>
                  </a:lnTo>
                  <a:lnTo>
                    <a:pt x="2112" y="148"/>
                  </a:lnTo>
                  <a:lnTo>
                    <a:pt x="2112" y="128"/>
                  </a:lnTo>
                  <a:lnTo>
                    <a:pt x="2117" y="128"/>
                  </a:lnTo>
                  <a:close/>
                  <a:moveTo>
                    <a:pt x="2117" y="163"/>
                  </a:moveTo>
                  <a:lnTo>
                    <a:pt x="2117" y="183"/>
                  </a:lnTo>
                  <a:lnTo>
                    <a:pt x="2112" y="183"/>
                  </a:lnTo>
                  <a:lnTo>
                    <a:pt x="2112" y="163"/>
                  </a:lnTo>
                  <a:lnTo>
                    <a:pt x="2117" y="163"/>
                  </a:lnTo>
                  <a:close/>
                  <a:moveTo>
                    <a:pt x="2117" y="198"/>
                  </a:moveTo>
                  <a:lnTo>
                    <a:pt x="2117" y="218"/>
                  </a:lnTo>
                  <a:lnTo>
                    <a:pt x="2112" y="218"/>
                  </a:lnTo>
                  <a:lnTo>
                    <a:pt x="2112" y="198"/>
                  </a:lnTo>
                  <a:lnTo>
                    <a:pt x="2117" y="198"/>
                  </a:lnTo>
                  <a:close/>
                  <a:moveTo>
                    <a:pt x="2117" y="233"/>
                  </a:moveTo>
                  <a:lnTo>
                    <a:pt x="2117" y="253"/>
                  </a:lnTo>
                  <a:lnTo>
                    <a:pt x="2112" y="253"/>
                  </a:lnTo>
                  <a:lnTo>
                    <a:pt x="2112" y="233"/>
                  </a:lnTo>
                  <a:lnTo>
                    <a:pt x="2117" y="233"/>
                  </a:lnTo>
                  <a:close/>
                  <a:moveTo>
                    <a:pt x="2117" y="267"/>
                  </a:moveTo>
                  <a:lnTo>
                    <a:pt x="2117" y="287"/>
                  </a:lnTo>
                  <a:lnTo>
                    <a:pt x="2112" y="287"/>
                  </a:lnTo>
                  <a:lnTo>
                    <a:pt x="2112" y="267"/>
                  </a:lnTo>
                  <a:lnTo>
                    <a:pt x="2117" y="267"/>
                  </a:lnTo>
                  <a:close/>
                  <a:moveTo>
                    <a:pt x="2117" y="302"/>
                  </a:moveTo>
                  <a:lnTo>
                    <a:pt x="2117" y="322"/>
                  </a:lnTo>
                  <a:lnTo>
                    <a:pt x="2112" y="322"/>
                  </a:lnTo>
                  <a:lnTo>
                    <a:pt x="2112" y="302"/>
                  </a:lnTo>
                  <a:lnTo>
                    <a:pt x="2117" y="302"/>
                  </a:lnTo>
                  <a:close/>
                  <a:moveTo>
                    <a:pt x="2117" y="337"/>
                  </a:moveTo>
                  <a:lnTo>
                    <a:pt x="2117" y="357"/>
                  </a:lnTo>
                  <a:lnTo>
                    <a:pt x="2112" y="357"/>
                  </a:lnTo>
                  <a:lnTo>
                    <a:pt x="2112" y="337"/>
                  </a:lnTo>
                  <a:lnTo>
                    <a:pt x="2117" y="337"/>
                  </a:lnTo>
                  <a:close/>
                  <a:moveTo>
                    <a:pt x="2117" y="372"/>
                  </a:moveTo>
                  <a:lnTo>
                    <a:pt x="2117" y="392"/>
                  </a:lnTo>
                  <a:lnTo>
                    <a:pt x="2112" y="392"/>
                  </a:lnTo>
                  <a:lnTo>
                    <a:pt x="2112" y="372"/>
                  </a:lnTo>
                  <a:lnTo>
                    <a:pt x="2117" y="372"/>
                  </a:lnTo>
                  <a:close/>
                  <a:moveTo>
                    <a:pt x="2117" y="407"/>
                  </a:moveTo>
                  <a:lnTo>
                    <a:pt x="2117" y="427"/>
                  </a:lnTo>
                  <a:lnTo>
                    <a:pt x="2112" y="427"/>
                  </a:lnTo>
                  <a:lnTo>
                    <a:pt x="2112" y="407"/>
                  </a:lnTo>
                  <a:lnTo>
                    <a:pt x="2117" y="407"/>
                  </a:lnTo>
                  <a:close/>
                  <a:moveTo>
                    <a:pt x="2117" y="442"/>
                  </a:moveTo>
                  <a:lnTo>
                    <a:pt x="2117" y="462"/>
                  </a:lnTo>
                  <a:lnTo>
                    <a:pt x="2112" y="462"/>
                  </a:lnTo>
                  <a:lnTo>
                    <a:pt x="2112" y="442"/>
                  </a:lnTo>
                  <a:lnTo>
                    <a:pt x="2117" y="442"/>
                  </a:lnTo>
                  <a:close/>
                  <a:moveTo>
                    <a:pt x="2117" y="477"/>
                  </a:moveTo>
                  <a:lnTo>
                    <a:pt x="2117" y="496"/>
                  </a:lnTo>
                  <a:lnTo>
                    <a:pt x="2112" y="496"/>
                  </a:lnTo>
                  <a:lnTo>
                    <a:pt x="2112" y="477"/>
                  </a:lnTo>
                  <a:lnTo>
                    <a:pt x="2117" y="477"/>
                  </a:lnTo>
                  <a:close/>
                  <a:moveTo>
                    <a:pt x="2117" y="511"/>
                  </a:moveTo>
                  <a:lnTo>
                    <a:pt x="2117" y="531"/>
                  </a:lnTo>
                  <a:lnTo>
                    <a:pt x="2112" y="531"/>
                  </a:lnTo>
                  <a:lnTo>
                    <a:pt x="2112" y="511"/>
                  </a:lnTo>
                  <a:lnTo>
                    <a:pt x="2117" y="511"/>
                  </a:lnTo>
                  <a:close/>
                  <a:moveTo>
                    <a:pt x="2117" y="546"/>
                  </a:moveTo>
                  <a:lnTo>
                    <a:pt x="2117" y="561"/>
                  </a:lnTo>
                  <a:lnTo>
                    <a:pt x="2107" y="561"/>
                  </a:lnTo>
                  <a:lnTo>
                    <a:pt x="2107" y="556"/>
                  </a:lnTo>
                  <a:lnTo>
                    <a:pt x="2115" y="556"/>
                  </a:lnTo>
                  <a:lnTo>
                    <a:pt x="2112" y="559"/>
                  </a:lnTo>
                  <a:lnTo>
                    <a:pt x="2112" y="546"/>
                  </a:lnTo>
                  <a:lnTo>
                    <a:pt x="2117" y="546"/>
                  </a:lnTo>
                  <a:close/>
                  <a:moveTo>
                    <a:pt x="2092" y="561"/>
                  </a:moveTo>
                  <a:lnTo>
                    <a:pt x="2072" y="561"/>
                  </a:lnTo>
                  <a:lnTo>
                    <a:pt x="2072" y="556"/>
                  </a:lnTo>
                  <a:lnTo>
                    <a:pt x="2092" y="556"/>
                  </a:lnTo>
                  <a:lnTo>
                    <a:pt x="2092" y="561"/>
                  </a:lnTo>
                  <a:close/>
                  <a:moveTo>
                    <a:pt x="2057" y="561"/>
                  </a:moveTo>
                  <a:lnTo>
                    <a:pt x="2037" y="561"/>
                  </a:lnTo>
                  <a:lnTo>
                    <a:pt x="2037" y="556"/>
                  </a:lnTo>
                  <a:lnTo>
                    <a:pt x="2057" y="556"/>
                  </a:lnTo>
                  <a:lnTo>
                    <a:pt x="2057" y="561"/>
                  </a:lnTo>
                  <a:close/>
                  <a:moveTo>
                    <a:pt x="2022" y="561"/>
                  </a:moveTo>
                  <a:lnTo>
                    <a:pt x="2002" y="561"/>
                  </a:lnTo>
                  <a:lnTo>
                    <a:pt x="2002" y="556"/>
                  </a:lnTo>
                  <a:lnTo>
                    <a:pt x="2022" y="556"/>
                  </a:lnTo>
                  <a:lnTo>
                    <a:pt x="2022" y="561"/>
                  </a:lnTo>
                  <a:close/>
                  <a:moveTo>
                    <a:pt x="1987" y="561"/>
                  </a:moveTo>
                  <a:lnTo>
                    <a:pt x="1968" y="561"/>
                  </a:lnTo>
                  <a:lnTo>
                    <a:pt x="1968" y="556"/>
                  </a:lnTo>
                  <a:lnTo>
                    <a:pt x="1987" y="556"/>
                  </a:lnTo>
                  <a:lnTo>
                    <a:pt x="1987" y="561"/>
                  </a:lnTo>
                  <a:close/>
                  <a:moveTo>
                    <a:pt x="1952" y="561"/>
                  </a:moveTo>
                  <a:lnTo>
                    <a:pt x="1933" y="561"/>
                  </a:lnTo>
                  <a:lnTo>
                    <a:pt x="1933" y="556"/>
                  </a:lnTo>
                  <a:lnTo>
                    <a:pt x="1952" y="556"/>
                  </a:lnTo>
                  <a:lnTo>
                    <a:pt x="1952" y="561"/>
                  </a:lnTo>
                  <a:close/>
                  <a:moveTo>
                    <a:pt x="1918" y="561"/>
                  </a:moveTo>
                  <a:lnTo>
                    <a:pt x="1898" y="561"/>
                  </a:lnTo>
                  <a:lnTo>
                    <a:pt x="1898" y="556"/>
                  </a:lnTo>
                  <a:lnTo>
                    <a:pt x="1918" y="556"/>
                  </a:lnTo>
                  <a:lnTo>
                    <a:pt x="1918" y="561"/>
                  </a:lnTo>
                  <a:close/>
                  <a:moveTo>
                    <a:pt x="1883" y="561"/>
                  </a:moveTo>
                  <a:lnTo>
                    <a:pt x="1863" y="561"/>
                  </a:lnTo>
                  <a:lnTo>
                    <a:pt x="1863" y="556"/>
                  </a:lnTo>
                  <a:lnTo>
                    <a:pt x="1883" y="556"/>
                  </a:lnTo>
                  <a:lnTo>
                    <a:pt x="1883" y="561"/>
                  </a:lnTo>
                  <a:close/>
                  <a:moveTo>
                    <a:pt x="1848" y="561"/>
                  </a:moveTo>
                  <a:lnTo>
                    <a:pt x="1828" y="561"/>
                  </a:lnTo>
                  <a:lnTo>
                    <a:pt x="1828" y="556"/>
                  </a:lnTo>
                  <a:lnTo>
                    <a:pt x="1848" y="556"/>
                  </a:lnTo>
                  <a:lnTo>
                    <a:pt x="1848" y="561"/>
                  </a:lnTo>
                  <a:close/>
                  <a:moveTo>
                    <a:pt x="1813" y="561"/>
                  </a:moveTo>
                  <a:lnTo>
                    <a:pt x="1793" y="561"/>
                  </a:lnTo>
                  <a:lnTo>
                    <a:pt x="1793" y="556"/>
                  </a:lnTo>
                  <a:lnTo>
                    <a:pt x="1813" y="556"/>
                  </a:lnTo>
                  <a:lnTo>
                    <a:pt x="1813" y="561"/>
                  </a:lnTo>
                  <a:close/>
                  <a:moveTo>
                    <a:pt x="1778" y="561"/>
                  </a:moveTo>
                  <a:lnTo>
                    <a:pt x="1758" y="561"/>
                  </a:lnTo>
                  <a:lnTo>
                    <a:pt x="1758" y="556"/>
                  </a:lnTo>
                  <a:lnTo>
                    <a:pt x="1778" y="556"/>
                  </a:lnTo>
                  <a:lnTo>
                    <a:pt x="1778" y="561"/>
                  </a:lnTo>
                  <a:close/>
                  <a:moveTo>
                    <a:pt x="1743" y="561"/>
                  </a:moveTo>
                  <a:lnTo>
                    <a:pt x="1723" y="561"/>
                  </a:lnTo>
                  <a:lnTo>
                    <a:pt x="1723" y="556"/>
                  </a:lnTo>
                  <a:lnTo>
                    <a:pt x="1743" y="556"/>
                  </a:lnTo>
                  <a:lnTo>
                    <a:pt x="1743" y="561"/>
                  </a:lnTo>
                  <a:close/>
                  <a:moveTo>
                    <a:pt x="1708" y="561"/>
                  </a:moveTo>
                  <a:lnTo>
                    <a:pt x="1688" y="561"/>
                  </a:lnTo>
                  <a:lnTo>
                    <a:pt x="1688" y="556"/>
                  </a:lnTo>
                  <a:lnTo>
                    <a:pt x="1708" y="556"/>
                  </a:lnTo>
                  <a:lnTo>
                    <a:pt x="1708" y="561"/>
                  </a:lnTo>
                  <a:close/>
                  <a:moveTo>
                    <a:pt x="1673" y="561"/>
                  </a:moveTo>
                  <a:lnTo>
                    <a:pt x="1653" y="561"/>
                  </a:lnTo>
                  <a:lnTo>
                    <a:pt x="1653" y="556"/>
                  </a:lnTo>
                  <a:lnTo>
                    <a:pt x="1673" y="556"/>
                  </a:lnTo>
                  <a:lnTo>
                    <a:pt x="1673" y="561"/>
                  </a:lnTo>
                  <a:close/>
                  <a:moveTo>
                    <a:pt x="1638" y="561"/>
                  </a:moveTo>
                  <a:lnTo>
                    <a:pt x="1618" y="561"/>
                  </a:lnTo>
                  <a:lnTo>
                    <a:pt x="1618" y="556"/>
                  </a:lnTo>
                  <a:lnTo>
                    <a:pt x="1638" y="556"/>
                  </a:lnTo>
                  <a:lnTo>
                    <a:pt x="1638" y="561"/>
                  </a:lnTo>
                  <a:close/>
                  <a:moveTo>
                    <a:pt x="1603" y="561"/>
                  </a:moveTo>
                  <a:lnTo>
                    <a:pt x="1583" y="561"/>
                  </a:lnTo>
                  <a:lnTo>
                    <a:pt x="1583" y="556"/>
                  </a:lnTo>
                  <a:lnTo>
                    <a:pt x="1603" y="556"/>
                  </a:lnTo>
                  <a:lnTo>
                    <a:pt x="1603" y="561"/>
                  </a:lnTo>
                  <a:close/>
                  <a:moveTo>
                    <a:pt x="1568" y="561"/>
                  </a:moveTo>
                  <a:lnTo>
                    <a:pt x="1548" y="561"/>
                  </a:lnTo>
                  <a:lnTo>
                    <a:pt x="1548" y="556"/>
                  </a:lnTo>
                  <a:lnTo>
                    <a:pt x="1568" y="556"/>
                  </a:lnTo>
                  <a:lnTo>
                    <a:pt x="1568" y="561"/>
                  </a:lnTo>
                  <a:close/>
                  <a:moveTo>
                    <a:pt x="1533" y="561"/>
                  </a:moveTo>
                  <a:lnTo>
                    <a:pt x="1513" y="561"/>
                  </a:lnTo>
                  <a:lnTo>
                    <a:pt x="1513" y="556"/>
                  </a:lnTo>
                  <a:lnTo>
                    <a:pt x="1533" y="556"/>
                  </a:lnTo>
                  <a:lnTo>
                    <a:pt x="1533" y="561"/>
                  </a:lnTo>
                  <a:close/>
                  <a:moveTo>
                    <a:pt x="1498" y="561"/>
                  </a:moveTo>
                  <a:lnTo>
                    <a:pt x="1478" y="561"/>
                  </a:lnTo>
                  <a:lnTo>
                    <a:pt x="1478" y="556"/>
                  </a:lnTo>
                  <a:lnTo>
                    <a:pt x="1498" y="556"/>
                  </a:lnTo>
                  <a:lnTo>
                    <a:pt x="1498" y="561"/>
                  </a:lnTo>
                  <a:close/>
                  <a:moveTo>
                    <a:pt x="1463" y="561"/>
                  </a:moveTo>
                  <a:lnTo>
                    <a:pt x="1443" y="561"/>
                  </a:lnTo>
                  <a:lnTo>
                    <a:pt x="1443" y="556"/>
                  </a:lnTo>
                  <a:lnTo>
                    <a:pt x="1463" y="556"/>
                  </a:lnTo>
                  <a:lnTo>
                    <a:pt x="1463" y="561"/>
                  </a:lnTo>
                  <a:close/>
                  <a:moveTo>
                    <a:pt x="1428" y="561"/>
                  </a:moveTo>
                  <a:lnTo>
                    <a:pt x="1408" y="561"/>
                  </a:lnTo>
                  <a:lnTo>
                    <a:pt x="1408" y="556"/>
                  </a:lnTo>
                  <a:lnTo>
                    <a:pt x="1428" y="556"/>
                  </a:lnTo>
                  <a:lnTo>
                    <a:pt x="1428" y="561"/>
                  </a:lnTo>
                  <a:close/>
                  <a:moveTo>
                    <a:pt x="1393" y="561"/>
                  </a:moveTo>
                  <a:lnTo>
                    <a:pt x="1373" y="561"/>
                  </a:lnTo>
                  <a:lnTo>
                    <a:pt x="1373" y="556"/>
                  </a:lnTo>
                  <a:lnTo>
                    <a:pt x="1393" y="556"/>
                  </a:lnTo>
                  <a:lnTo>
                    <a:pt x="1393" y="561"/>
                  </a:lnTo>
                  <a:close/>
                  <a:moveTo>
                    <a:pt x="1358" y="561"/>
                  </a:moveTo>
                  <a:lnTo>
                    <a:pt x="1338" y="561"/>
                  </a:lnTo>
                  <a:lnTo>
                    <a:pt x="1338" y="556"/>
                  </a:lnTo>
                  <a:lnTo>
                    <a:pt x="1358" y="556"/>
                  </a:lnTo>
                  <a:lnTo>
                    <a:pt x="1358" y="561"/>
                  </a:lnTo>
                  <a:close/>
                  <a:moveTo>
                    <a:pt x="1323" y="561"/>
                  </a:moveTo>
                  <a:lnTo>
                    <a:pt x="1303" y="561"/>
                  </a:lnTo>
                  <a:lnTo>
                    <a:pt x="1303" y="556"/>
                  </a:lnTo>
                  <a:lnTo>
                    <a:pt x="1323" y="556"/>
                  </a:lnTo>
                  <a:lnTo>
                    <a:pt x="1323" y="561"/>
                  </a:lnTo>
                  <a:close/>
                  <a:moveTo>
                    <a:pt x="1288" y="561"/>
                  </a:moveTo>
                  <a:lnTo>
                    <a:pt x="1268" y="561"/>
                  </a:lnTo>
                  <a:lnTo>
                    <a:pt x="1268" y="556"/>
                  </a:lnTo>
                  <a:lnTo>
                    <a:pt x="1288" y="556"/>
                  </a:lnTo>
                  <a:lnTo>
                    <a:pt x="1288" y="561"/>
                  </a:lnTo>
                  <a:close/>
                  <a:moveTo>
                    <a:pt x="1253" y="561"/>
                  </a:moveTo>
                  <a:lnTo>
                    <a:pt x="1233" y="561"/>
                  </a:lnTo>
                  <a:lnTo>
                    <a:pt x="1233" y="556"/>
                  </a:lnTo>
                  <a:lnTo>
                    <a:pt x="1253" y="556"/>
                  </a:lnTo>
                  <a:lnTo>
                    <a:pt x="1253" y="561"/>
                  </a:lnTo>
                  <a:close/>
                  <a:moveTo>
                    <a:pt x="1218" y="561"/>
                  </a:moveTo>
                  <a:lnTo>
                    <a:pt x="1198" y="561"/>
                  </a:lnTo>
                  <a:lnTo>
                    <a:pt x="1198" y="556"/>
                  </a:lnTo>
                  <a:lnTo>
                    <a:pt x="1218" y="556"/>
                  </a:lnTo>
                  <a:lnTo>
                    <a:pt x="1218" y="561"/>
                  </a:lnTo>
                  <a:close/>
                  <a:moveTo>
                    <a:pt x="1183" y="561"/>
                  </a:moveTo>
                  <a:lnTo>
                    <a:pt x="1163" y="561"/>
                  </a:lnTo>
                  <a:lnTo>
                    <a:pt x="1163" y="556"/>
                  </a:lnTo>
                  <a:lnTo>
                    <a:pt x="1183" y="556"/>
                  </a:lnTo>
                  <a:lnTo>
                    <a:pt x="1183" y="561"/>
                  </a:lnTo>
                  <a:close/>
                  <a:moveTo>
                    <a:pt x="1148" y="561"/>
                  </a:moveTo>
                  <a:lnTo>
                    <a:pt x="1128" y="561"/>
                  </a:lnTo>
                  <a:lnTo>
                    <a:pt x="1128" y="556"/>
                  </a:lnTo>
                  <a:lnTo>
                    <a:pt x="1148" y="556"/>
                  </a:lnTo>
                  <a:lnTo>
                    <a:pt x="1148" y="561"/>
                  </a:lnTo>
                  <a:close/>
                  <a:moveTo>
                    <a:pt x="1113" y="561"/>
                  </a:moveTo>
                  <a:lnTo>
                    <a:pt x="1093" y="561"/>
                  </a:lnTo>
                  <a:lnTo>
                    <a:pt x="1093" y="556"/>
                  </a:lnTo>
                  <a:lnTo>
                    <a:pt x="1113" y="556"/>
                  </a:lnTo>
                  <a:lnTo>
                    <a:pt x="1113" y="561"/>
                  </a:lnTo>
                  <a:close/>
                  <a:moveTo>
                    <a:pt x="1078" y="561"/>
                  </a:moveTo>
                  <a:lnTo>
                    <a:pt x="1058" y="561"/>
                  </a:lnTo>
                  <a:lnTo>
                    <a:pt x="1058" y="556"/>
                  </a:lnTo>
                  <a:lnTo>
                    <a:pt x="1078" y="556"/>
                  </a:lnTo>
                  <a:lnTo>
                    <a:pt x="1078" y="561"/>
                  </a:lnTo>
                  <a:close/>
                  <a:moveTo>
                    <a:pt x="1043" y="561"/>
                  </a:moveTo>
                  <a:lnTo>
                    <a:pt x="1023" y="561"/>
                  </a:lnTo>
                  <a:lnTo>
                    <a:pt x="1023" y="556"/>
                  </a:lnTo>
                  <a:lnTo>
                    <a:pt x="1043" y="556"/>
                  </a:lnTo>
                  <a:lnTo>
                    <a:pt x="1043" y="561"/>
                  </a:lnTo>
                  <a:close/>
                  <a:moveTo>
                    <a:pt x="1008" y="561"/>
                  </a:moveTo>
                  <a:lnTo>
                    <a:pt x="988" y="561"/>
                  </a:lnTo>
                  <a:lnTo>
                    <a:pt x="988" y="556"/>
                  </a:lnTo>
                  <a:lnTo>
                    <a:pt x="1008" y="556"/>
                  </a:lnTo>
                  <a:lnTo>
                    <a:pt x="1008" y="561"/>
                  </a:lnTo>
                  <a:close/>
                  <a:moveTo>
                    <a:pt x="973" y="561"/>
                  </a:moveTo>
                  <a:lnTo>
                    <a:pt x="953" y="561"/>
                  </a:lnTo>
                  <a:lnTo>
                    <a:pt x="953" y="556"/>
                  </a:lnTo>
                  <a:lnTo>
                    <a:pt x="973" y="556"/>
                  </a:lnTo>
                  <a:lnTo>
                    <a:pt x="973" y="561"/>
                  </a:lnTo>
                  <a:close/>
                  <a:moveTo>
                    <a:pt x="938" y="561"/>
                  </a:moveTo>
                  <a:lnTo>
                    <a:pt x="918" y="561"/>
                  </a:lnTo>
                  <a:lnTo>
                    <a:pt x="918" y="556"/>
                  </a:lnTo>
                  <a:lnTo>
                    <a:pt x="938" y="556"/>
                  </a:lnTo>
                  <a:lnTo>
                    <a:pt x="938" y="561"/>
                  </a:lnTo>
                  <a:close/>
                  <a:moveTo>
                    <a:pt x="903" y="561"/>
                  </a:moveTo>
                  <a:lnTo>
                    <a:pt x="884" y="561"/>
                  </a:lnTo>
                  <a:lnTo>
                    <a:pt x="884" y="556"/>
                  </a:lnTo>
                  <a:lnTo>
                    <a:pt x="903" y="556"/>
                  </a:lnTo>
                  <a:lnTo>
                    <a:pt x="903" y="561"/>
                  </a:lnTo>
                  <a:close/>
                  <a:moveTo>
                    <a:pt x="868" y="561"/>
                  </a:moveTo>
                  <a:lnTo>
                    <a:pt x="849" y="561"/>
                  </a:lnTo>
                  <a:lnTo>
                    <a:pt x="849" y="556"/>
                  </a:lnTo>
                  <a:lnTo>
                    <a:pt x="868" y="556"/>
                  </a:lnTo>
                  <a:lnTo>
                    <a:pt x="868" y="561"/>
                  </a:lnTo>
                  <a:close/>
                  <a:moveTo>
                    <a:pt x="833" y="561"/>
                  </a:moveTo>
                  <a:lnTo>
                    <a:pt x="814" y="561"/>
                  </a:lnTo>
                  <a:lnTo>
                    <a:pt x="814" y="556"/>
                  </a:lnTo>
                  <a:lnTo>
                    <a:pt x="833" y="556"/>
                  </a:lnTo>
                  <a:lnTo>
                    <a:pt x="833" y="561"/>
                  </a:lnTo>
                  <a:close/>
                  <a:moveTo>
                    <a:pt x="799" y="561"/>
                  </a:moveTo>
                  <a:lnTo>
                    <a:pt x="779" y="561"/>
                  </a:lnTo>
                  <a:lnTo>
                    <a:pt x="779" y="556"/>
                  </a:lnTo>
                  <a:lnTo>
                    <a:pt x="799" y="556"/>
                  </a:lnTo>
                  <a:lnTo>
                    <a:pt x="799" y="561"/>
                  </a:lnTo>
                  <a:close/>
                  <a:moveTo>
                    <a:pt x="764" y="561"/>
                  </a:moveTo>
                  <a:lnTo>
                    <a:pt x="744" y="561"/>
                  </a:lnTo>
                  <a:lnTo>
                    <a:pt x="744" y="556"/>
                  </a:lnTo>
                  <a:lnTo>
                    <a:pt x="764" y="556"/>
                  </a:lnTo>
                  <a:lnTo>
                    <a:pt x="764" y="561"/>
                  </a:lnTo>
                  <a:close/>
                  <a:moveTo>
                    <a:pt x="729" y="561"/>
                  </a:moveTo>
                  <a:lnTo>
                    <a:pt x="709" y="561"/>
                  </a:lnTo>
                  <a:lnTo>
                    <a:pt x="709" y="556"/>
                  </a:lnTo>
                  <a:lnTo>
                    <a:pt x="729" y="556"/>
                  </a:lnTo>
                  <a:lnTo>
                    <a:pt x="729" y="561"/>
                  </a:lnTo>
                  <a:close/>
                  <a:moveTo>
                    <a:pt x="694" y="561"/>
                  </a:moveTo>
                  <a:lnTo>
                    <a:pt x="674" y="561"/>
                  </a:lnTo>
                  <a:lnTo>
                    <a:pt x="674" y="556"/>
                  </a:lnTo>
                  <a:lnTo>
                    <a:pt x="694" y="556"/>
                  </a:lnTo>
                  <a:lnTo>
                    <a:pt x="694" y="561"/>
                  </a:lnTo>
                  <a:close/>
                  <a:moveTo>
                    <a:pt x="659" y="561"/>
                  </a:moveTo>
                  <a:lnTo>
                    <a:pt x="639" y="561"/>
                  </a:lnTo>
                  <a:lnTo>
                    <a:pt x="639" y="556"/>
                  </a:lnTo>
                  <a:lnTo>
                    <a:pt x="659" y="556"/>
                  </a:lnTo>
                  <a:lnTo>
                    <a:pt x="659" y="561"/>
                  </a:lnTo>
                  <a:close/>
                  <a:moveTo>
                    <a:pt x="624" y="561"/>
                  </a:moveTo>
                  <a:lnTo>
                    <a:pt x="604" y="561"/>
                  </a:lnTo>
                  <a:lnTo>
                    <a:pt x="604" y="556"/>
                  </a:lnTo>
                  <a:lnTo>
                    <a:pt x="624" y="556"/>
                  </a:lnTo>
                  <a:lnTo>
                    <a:pt x="624" y="561"/>
                  </a:lnTo>
                  <a:close/>
                  <a:moveTo>
                    <a:pt x="589" y="561"/>
                  </a:moveTo>
                  <a:lnTo>
                    <a:pt x="569" y="561"/>
                  </a:lnTo>
                  <a:lnTo>
                    <a:pt x="569" y="556"/>
                  </a:lnTo>
                  <a:lnTo>
                    <a:pt x="589" y="556"/>
                  </a:lnTo>
                  <a:lnTo>
                    <a:pt x="589" y="561"/>
                  </a:lnTo>
                  <a:close/>
                  <a:moveTo>
                    <a:pt x="554" y="561"/>
                  </a:moveTo>
                  <a:lnTo>
                    <a:pt x="534" y="561"/>
                  </a:lnTo>
                  <a:lnTo>
                    <a:pt x="534" y="556"/>
                  </a:lnTo>
                  <a:lnTo>
                    <a:pt x="554" y="556"/>
                  </a:lnTo>
                  <a:lnTo>
                    <a:pt x="554" y="561"/>
                  </a:lnTo>
                  <a:close/>
                  <a:moveTo>
                    <a:pt x="519" y="561"/>
                  </a:moveTo>
                  <a:lnTo>
                    <a:pt x="499" y="561"/>
                  </a:lnTo>
                  <a:lnTo>
                    <a:pt x="499" y="556"/>
                  </a:lnTo>
                  <a:lnTo>
                    <a:pt x="519" y="556"/>
                  </a:lnTo>
                  <a:lnTo>
                    <a:pt x="519" y="561"/>
                  </a:lnTo>
                  <a:close/>
                  <a:moveTo>
                    <a:pt x="484" y="561"/>
                  </a:moveTo>
                  <a:lnTo>
                    <a:pt x="464" y="561"/>
                  </a:lnTo>
                  <a:lnTo>
                    <a:pt x="464" y="556"/>
                  </a:lnTo>
                  <a:lnTo>
                    <a:pt x="484" y="556"/>
                  </a:lnTo>
                  <a:lnTo>
                    <a:pt x="484" y="561"/>
                  </a:lnTo>
                  <a:close/>
                  <a:moveTo>
                    <a:pt x="449" y="561"/>
                  </a:moveTo>
                  <a:lnTo>
                    <a:pt x="429" y="561"/>
                  </a:lnTo>
                  <a:lnTo>
                    <a:pt x="429" y="556"/>
                  </a:lnTo>
                  <a:lnTo>
                    <a:pt x="449" y="556"/>
                  </a:lnTo>
                  <a:lnTo>
                    <a:pt x="449" y="561"/>
                  </a:lnTo>
                  <a:close/>
                  <a:moveTo>
                    <a:pt x="414" y="561"/>
                  </a:moveTo>
                  <a:lnTo>
                    <a:pt x="394" y="561"/>
                  </a:lnTo>
                  <a:lnTo>
                    <a:pt x="394" y="556"/>
                  </a:lnTo>
                  <a:lnTo>
                    <a:pt x="414" y="556"/>
                  </a:lnTo>
                  <a:lnTo>
                    <a:pt x="414" y="561"/>
                  </a:lnTo>
                  <a:close/>
                  <a:moveTo>
                    <a:pt x="379" y="561"/>
                  </a:moveTo>
                  <a:lnTo>
                    <a:pt x="359" y="561"/>
                  </a:lnTo>
                  <a:lnTo>
                    <a:pt x="359" y="556"/>
                  </a:lnTo>
                  <a:lnTo>
                    <a:pt x="379" y="556"/>
                  </a:lnTo>
                  <a:lnTo>
                    <a:pt x="379" y="561"/>
                  </a:lnTo>
                  <a:close/>
                  <a:moveTo>
                    <a:pt x="344" y="561"/>
                  </a:moveTo>
                  <a:lnTo>
                    <a:pt x="324" y="561"/>
                  </a:lnTo>
                  <a:lnTo>
                    <a:pt x="324" y="556"/>
                  </a:lnTo>
                  <a:lnTo>
                    <a:pt x="344" y="556"/>
                  </a:lnTo>
                  <a:lnTo>
                    <a:pt x="344" y="561"/>
                  </a:lnTo>
                  <a:close/>
                  <a:moveTo>
                    <a:pt x="309" y="561"/>
                  </a:moveTo>
                  <a:lnTo>
                    <a:pt x="289" y="561"/>
                  </a:lnTo>
                  <a:lnTo>
                    <a:pt x="289" y="556"/>
                  </a:lnTo>
                  <a:lnTo>
                    <a:pt x="309" y="556"/>
                  </a:lnTo>
                  <a:lnTo>
                    <a:pt x="309" y="561"/>
                  </a:lnTo>
                  <a:close/>
                  <a:moveTo>
                    <a:pt x="274" y="561"/>
                  </a:moveTo>
                  <a:lnTo>
                    <a:pt x="254" y="561"/>
                  </a:lnTo>
                  <a:lnTo>
                    <a:pt x="254" y="556"/>
                  </a:lnTo>
                  <a:lnTo>
                    <a:pt x="274" y="556"/>
                  </a:lnTo>
                  <a:lnTo>
                    <a:pt x="274" y="561"/>
                  </a:lnTo>
                  <a:close/>
                  <a:moveTo>
                    <a:pt x="239" y="561"/>
                  </a:moveTo>
                  <a:lnTo>
                    <a:pt x="219" y="561"/>
                  </a:lnTo>
                  <a:lnTo>
                    <a:pt x="219" y="556"/>
                  </a:lnTo>
                  <a:lnTo>
                    <a:pt x="239" y="556"/>
                  </a:lnTo>
                  <a:lnTo>
                    <a:pt x="239" y="561"/>
                  </a:lnTo>
                  <a:close/>
                  <a:moveTo>
                    <a:pt x="204" y="561"/>
                  </a:moveTo>
                  <a:lnTo>
                    <a:pt x="184" y="561"/>
                  </a:lnTo>
                  <a:lnTo>
                    <a:pt x="184" y="556"/>
                  </a:lnTo>
                  <a:lnTo>
                    <a:pt x="204" y="556"/>
                  </a:lnTo>
                  <a:lnTo>
                    <a:pt x="204" y="561"/>
                  </a:lnTo>
                  <a:close/>
                  <a:moveTo>
                    <a:pt x="169" y="561"/>
                  </a:moveTo>
                  <a:lnTo>
                    <a:pt x="149" y="561"/>
                  </a:lnTo>
                  <a:lnTo>
                    <a:pt x="149" y="556"/>
                  </a:lnTo>
                  <a:lnTo>
                    <a:pt x="169" y="556"/>
                  </a:lnTo>
                  <a:lnTo>
                    <a:pt x="169" y="561"/>
                  </a:lnTo>
                  <a:close/>
                  <a:moveTo>
                    <a:pt x="134" y="561"/>
                  </a:moveTo>
                  <a:lnTo>
                    <a:pt x="114" y="561"/>
                  </a:lnTo>
                  <a:lnTo>
                    <a:pt x="114" y="556"/>
                  </a:lnTo>
                  <a:lnTo>
                    <a:pt x="134" y="556"/>
                  </a:lnTo>
                  <a:lnTo>
                    <a:pt x="134" y="561"/>
                  </a:lnTo>
                  <a:close/>
                  <a:moveTo>
                    <a:pt x="99" y="561"/>
                  </a:moveTo>
                  <a:lnTo>
                    <a:pt x="79" y="561"/>
                  </a:lnTo>
                  <a:lnTo>
                    <a:pt x="79" y="556"/>
                  </a:lnTo>
                  <a:lnTo>
                    <a:pt x="99" y="556"/>
                  </a:lnTo>
                  <a:lnTo>
                    <a:pt x="99" y="561"/>
                  </a:lnTo>
                  <a:close/>
                  <a:moveTo>
                    <a:pt x="64" y="561"/>
                  </a:moveTo>
                  <a:lnTo>
                    <a:pt x="44" y="561"/>
                  </a:lnTo>
                  <a:lnTo>
                    <a:pt x="44" y="556"/>
                  </a:lnTo>
                  <a:lnTo>
                    <a:pt x="64" y="556"/>
                  </a:lnTo>
                  <a:lnTo>
                    <a:pt x="64" y="561"/>
                  </a:lnTo>
                  <a:close/>
                  <a:moveTo>
                    <a:pt x="29" y="561"/>
                  </a:moveTo>
                  <a:lnTo>
                    <a:pt x="9" y="561"/>
                  </a:lnTo>
                  <a:lnTo>
                    <a:pt x="9" y="556"/>
                  </a:lnTo>
                  <a:lnTo>
                    <a:pt x="29" y="556"/>
                  </a:lnTo>
                  <a:lnTo>
                    <a:pt x="29" y="561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lgDash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Rectangle 14"/>
            <p:cNvSpPr>
              <a:spLocks noChangeArrowheads="1"/>
            </p:cNvSpPr>
            <p:nvPr/>
          </p:nvSpPr>
          <p:spPr bwMode="auto">
            <a:xfrm>
              <a:off x="2555776" y="3501008"/>
              <a:ext cx="144016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400" b="1" dirty="0" smtClean="0"/>
                <a:t>IP Network</a:t>
              </a:r>
              <a:endParaRPr lang="en-US" sz="4400" dirty="0">
                <a:solidFill>
                  <a:schemeClr val="tx1"/>
                </a:solidFill>
              </a:endParaRPr>
            </a:p>
          </p:txBody>
        </p:sp>
        <p:sp>
          <p:nvSpPr>
            <p:cNvPr id="32" name="Freeform 21"/>
            <p:cNvSpPr>
              <a:spLocks noEditPoints="1"/>
            </p:cNvSpPr>
            <p:nvPr/>
          </p:nvSpPr>
          <p:spPr bwMode="auto">
            <a:xfrm>
              <a:off x="2483768" y="1412776"/>
              <a:ext cx="4896544" cy="1939925"/>
            </a:xfrm>
            <a:custGeom>
              <a:avLst/>
              <a:gdLst>
                <a:gd name="T0" fmla="*/ 13747437 w 2945"/>
                <a:gd name="T1" fmla="*/ 2147483647 h 1097"/>
                <a:gd name="T2" fmla="*/ 13747437 w 2945"/>
                <a:gd name="T3" fmla="*/ 2147483647 h 1097"/>
                <a:gd name="T4" fmla="*/ 0 w 2945"/>
                <a:gd name="T5" fmla="*/ 2147483647 h 1097"/>
                <a:gd name="T6" fmla="*/ 0 w 2945"/>
                <a:gd name="T7" fmla="*/ 1788762578 h 1097"/>
                <a:gd name="T8" fmla="*/ 0 w 2945"/>
                <a:gd name="T9" fmla="*/ 1460404334 h 1097"/>
                <a:gd name="T10" fmla="*/ 13747437 w 2945"/>
                <a:gd name="T11" fmla="*/ 1025723393 h 1097"/>
                <a:gd name="T12" fmla="*/ 13747437 w 2945"/>
                <a:gd name="T13" fmla="*/ 528497803 h 1097"/>
                <a:gd name="T14" fmla="*/ 0 w 2945"/>
                <a:gd name="T15" fmla="*/ 90688386 h 1097"/>
                <a:gd name="T16" fmla="*/ 222696542 w 2945"/>
                <a:gd name="T17" fmla="*/ 15636114 h 1097"/>
                <a:gd name="T18" fmla="*/ 607604806 w 2945"/>
                <a:gd name="T19" fmla="*/ 0 h 1097"/>
                <a:gd name="T20" fmla="*/ 937526767 w 2945"/>
                <a:gd name="T21" fmla="*/ 0 h 1097"/>
                <a:gd name="T22" fmla="*/ 1223458733 w 2945"/>
                <a:gd name="T23" fmla="*/ 0 h 1097"/>
                <a:gd name="T24" fmla="*/ 1608368551 w 2945"/>
                <a:gd name="T25" fmla="*/ 15636114 h 1097"/>
                <a:gd name="T26" fmla="*/ 2048263533 w 2945"/>
                <a:gd name="T27" fmla="*/ 15636114 h 1097"/>
                <a:gd name="T28" fmla="*/ 2147483647 w 2945"/>
                <a:gd name="T29" fmla="*/ 0 h 1097"/>
                <a:gd name="T30" fmla="*/ 2147483647 w 2945"/>
                <a:gd name="T31" fmla="*/ 0 h 1097"/>
                <a:gd name="T32" fmla="*/ 2147483647 w 2945"/>
                <a:gd name="T33" fmla="*/ 0 h 1097"/>
                <a:gd name="T34" fmla="*/ 2147483647 w 2945"/>
                <a:gd name="T35" fmla="*/ 15636114 h 1097"/>
                <a:gd name="T36" fmla="*/ 2147483647 w 2945"/>
                <a:gd name="T37" fmla="*/ 15636114 h 1097"/>
                <a:gd name="T38" fmla="*/ 2147483647 w 2945"/>
                <a:gd name="T39" fmla="*/ 0 h 1097"/>
                <a:gd name="T40" fmla="*/ 2147483647 w 2945"/>
                <a:gd name="T41" fmla="*/ 0 h 1097"/>
                <a:gd name="T42" fmla="*/ 2147483647 w 2945"/>
                <a:gd name="T43" fmla="*/ 0 h 1097"/>
                <a:gd name="T44" fmla="*/ 2147483647 w 2945"/>
                <a:gd name="T45" fmla="*/ 15636114 h 1097"/>
                <a:gd name="T46" fmla="*/ 2147483647 w 2945"/>
                <a:gd name="T47" fmla="*/ 15636114 h 1097"/>
                <a:gd name="T48" fmla="*/ 2147483647 w 2945"/>
                <a:gd name="T49" fmla="*/ 0 h 1097"/>
                <a:gd name="T50" fmla="*/ 2147483647 w 2945"/>
                <a:gd name="T51" fmla="*/ 0 h 1097"/>
                <a:gd name="T52" fmla="*/ 2147483647 w 2945"/>
                <a:gd name="T53" fmla="*/ 0 h 1097"/>
                <a:gd name="T54" fmla="*/ 2147483647 w 2945"/>
                <a:gd name="T55" fmla="*/ 15636114 h 1097"/>
                <a:gd name="T56" fmla="*/ 2147483647 w 2945"/>
                <a:gd name="T57" fmla="*/ 15636114 h 1097"/>
                <a:gd name="T58" fmla="*/ 2147483647 w 2945"/>
                <a:gd name="T59" fmla="*/ 0 h 1097"/>
                <a:gd name="T60" fmla="*/ 2147483647 w 2945"/>
                <a:gd name="T61" fmla="*/ 134470220 h 1097"/>
                <a:gd name="T62" fmla="*/ 2147483647 w 2945"/>
                <a:gd name="T63" fmla="*/ 572279610 h 1097"/>
                <a:gd name="T64" fmla="*/ 2147483647 w 2945"/>
                <a:gd name="T65" fmla="*/ 944416344 h 1097"/>
                <a:gd name="T66" fmla="*/ 2147483647 w 2945"/>
                <a:gd name="T67" fmla="*/ 1272772820 h 1097"/>
                <a:gd name="T68" fmla="*/ 2147483647 w 2945"/>
                <a:gd name="T69" fmla="*/ 1707455529 h 1097"/>
                <a:gd name="T70" fmla="*/ 2147483647 w 2945"/>
                <a:gd name="T71" fmla="*/ 2147483647 h 1097"/>
                <a:gd name="T72" fmla="*/ 2147483647 w 2945"/>
                <a:gd name="T73" fmla="*/ 2147483647 h 1097"/>
                <a:gd name="T74" fmla="*/ 2147483647 w 2945"/>
                <a:gd name="T75" fmla="*/ 2147483647 h 1097"/>
                <a:gd name="T76" fmla="*/ 2147483647 w 2945"/>
                <a:gd name="T77" fmla="*/ 2147483647 h 1097"/>
                <a:gd name="T78" fmla="*/ 2147483647 w 2945"/>
                <a:gd name="T79" fmla="*/ 2147483647 h 1097"/>
                <a:gd name="T80" fmla="*/ 2147483647 w 2945"/>
                <a:gd name="T81" fmla="*/ 2147483647 h 1097"/>
                <a:gd name="T82" fmla="*/ 2147483647 w 2945"/>
                <a:gd name="T83" fmla="*/ 2147483647 h 1097"/>
                <a:gd name="T84" fmla="*/ 2147483647 w 2945"/>
                <a:gd name="T85" fmla="*/ 2147483647 h 1097"/>
                <a:gd name="T86" fmla="*/ 2147483647 w 2945"/>
                <a:gd name="T87" fmla="*/ 2147483647 h 1097"/>
                <a:gd name="T88" fmla="*/ 2147483647 w 2945"/>
                <a:gd name="T89" fmla="*/ 2147483647 h 1097"/>
                <a:gd name="T90" fmla="*/ 2147483647 w 2945"/>
                <a:gd name="T91" fmla="*/ 2147483647 h 1097"/>
                <a:gd name="T92" fmla="*/ 2147483647 w 2945"/>
                <a:gd name="T93" fmla="*/ 2147483647 h 1097"/>
                <a:gd name="T94" fmla="*/ 2147483647 w 2945"/>
                <a:gd name="T95" fmla="*/ 2147483647 h 1097"/>
                <a:gd name="T96" fmla="*/ 2147483647 w 2945"/>
                <a:gd name="T97" fmla="*/ 2147483647 h 1097"/>
                <a:gd name="T98" fmla="*/ 2147483647 w 2945"/>
                <a:gd name="T99" fmla="*/ 2147483647 h 1097"/>
                <a:gd name="T100" fmla="*/ 2147483647 w 2945"/>
                <a:gd name="T101" fmla="*/ 2147483647 h 1097"/>
                <a:gd name="T102" fmla="*/ 2147483647 w 2945"/>
                <a:gd name="T103" fmla="*/ 2147483647 h 1097"/>
                <a:gd name="T104" fmla="*/ 2147483647 w 2945"/>
                <a:gd name="T105" fmla="*/ 2147483647 h 1097"/>
                <a:gd name="T106" fmla="*/ 2147483647 w 2945"/>
                <a:gd name="T107" fmla="*/ 2147483647 h 1097"/>
                <a:gd name="T108" fmla="*/ 2147483647 w 2945"/>
                <a:gd name="T109" fmla="*/ 2147483647 h 1097"/>
                <a:gd name="T110" fmla="*/ 1855809452 w 2945"/>
                <a:gd name="T111" fmla="*/ 2147483647 h 1097"/>
                <a:gd name="T112" fmla="*/ 1470900877 w 2945"/>
                <a:gd name="T113" fmla="*/ 2147483647 h 1097"/>
                <a:gd name="T114" fmla="*/ 1140979123 w 2945"/>
                <a:gd name="T115" fmla="*/ 2147483647 h 1097"/>
                <a:gd name="T116" fmla="*/ 855046950 w 2945"/>
                <a:gd name="T117" fmla="*/ 2147483647 h 1097"/>
                <a:gd name="T118" fmla="*/ 470138790 w 2945"/>
                <a:gd name="T119" fmla="*/ 2147483647 h 1097"/>
                <a:gd name="T120" fmla="*/ 30242371 w 2945"/>
                <a:gd name="T121" fmla="*/ 2147483647 h 109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945"/>
                <a:gd name="T184" fmla="*/ 0 h 1097"/>
                <a:gd name="T185" fmla="*/ 2945 w 2945"/>
                <a:gd name="T186" fmla="*/ 1097 h 109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945" h="1097">
                  <a:moveTo>
                    <a:pt x="0" y="1094"/>
                  </a:moveTo>
                  <a:lnTo>
                    <a:pt x="0" y="1075"/>
                  </a:lnTo>
                  <a:lnTo>
                    <a:pt x="5" y="1075"/>
                  </a:lnTo>
                  <a:lnTo>
                    <a:pt x="5" y="1094"/>
                  </a:lnTo>
                  <a:lnTo>
                    <a:pt x="0" y="1094"/>
                  </a:lnTo>
                  <a:close/>
                  <a:moveTo>
                    <a:pt x="0" y="1060"/>
                  </a:moveTo>
                  <a:lnTo>
                    <a:pt x="0" y="1040"/>
                  </a:lnTo>
                  <a:lnTo>
                    <a:pt x="5" y="1040"/>
                  </a:lnTo>
                  <a:lnTo>
                    <a:pt x="5" y="1060"/>
                  </a:lnTo>
                  <a:lnTo>
                    <a:pt x="0" y="1060"/>
                  </a:lnTo>
                  <a:close/>
                  <a:moveTo>
                    <a:pt x="0" y="1025"/>
                  </a:moveTo>
                  <a:lnTo>
                    <a:pt x="0" y="1005"/>
                  </a:lnTo>
                  <a:lnTo>
                    <a:pt x="5" y="1005"/>
                  </a:lnTo>
                  <a:lnTo>
                    <a:pt x="5" y="1025"/>
                  </a:lnTo>
                  <a:lnTo>
                    <a:pt x="0" y="1025"/>
                  </a:lnTo>
                  <a:close/>
                  <a:moveTo>
                    <a:pt x="0" y="990"/>
                  </a:moveTo>
                  <a:lnTo>
                    <a:pt x="0" y="970"/>
                  </a:lnTo>
                  <a:lnTo>
                    <a:pt x="5" y="970"/>
                  </a:lnTo>
                  <a:lnTo>
                    <a:pt x="5" y="990"/>
                  </a:lnTo>
                  <a:lnTo>
                    <a:pt x="0" y="990"/>
                  </a:lnTo>
                  <a:close/>
                  <a:moveTo>
                    <a:pt x="0" y="955"/>
                  </a:moveTo>
                  <a:lnTo>
                    <a:pt x="0" y="935"/>
                  </a:lnTo>
                  <a:lnTo>
                    <a:pt x="5" y="935"/>
                  </a:lnTo>
                  <a:lnTo>
                    <a:pt x="5" y="955"/>
                  </a:lnTo>
                  <a:lnTo>
                    <a:pt x="0" y="955"/>
                  </a:lnTo>
                  <a:close/>
                  <a:moveTo>
                    <a:pt x="0" y="920"/>
                  </a:moveTo>
                  <a:lnTo>
                    <a:pt x="0" y="900"/>
                  </a:lnTo>
                  <a:lnTo>
                    <a:pt x="5" y="900"/>
                  </a:lnTo>
                  <a:lnTo>
                    <a:pt x="5" y="920"/>
                  </a:lnTo>
                  <a:lnTo>
                    <a:pt x="0" y="920"/>
                  </a:lnTo>
                  <a:close/>
                  <a:moveTo>
                    <a:pt x="0" y="885"/>
                  </a:moveTo>
                  <a:lnTo>
                    <a:pt x="0" y="865"/>
                  </a:lnTo>
                  <a:lnTo>
                    <a:pt x="5" y="865"/>
                  </a:lnTo>
                  <a:lnTo>
                    <a:pt x="5" y="885"/>
                  </a:lnTo>
                  <a:lnTo>
                    <a:pt x="0" y="885"/>
                  </a:lnTo>
                  <a:close/>
                  <a:moveTo>
                    <a:pt x="0" y="851"/>
                  </a:moveTo>
                  <a:lnTo>
                    <a:pt x="0" y="831"/>
                  </a:lnTo>
                  <a:lnTo>
                    <a:pt x="5" y="831"/>
                  </a:lnTo>
                  <a:lnTo>
                    <a:pt x="5" y="851"/>
                  </a:lnTo>
                  <a:lnTo>
                    <a:pt x="0" y="851"/>
                  </a:lnTo>
                  <a:close/>
                  <a:moveTo>
                    <a:pt x="0" y="816"/>
                  </a:moveTo>
                  <a:lnTo>
                    <a:pt x="0" y="796"/>
                  </a:lnTo>
                  <a:lnTo>
                    <a:pt x="5" y="796"/>
                  </a:lnTo>
                  <a:lnTo>
                    <a:pt x="5" y="816"/>
                  </a:lnTo>
                  <a:lnTo>
                    <a:pt x="0" y="816"/>
                  </a:lnTo>
                  <a:close/>
                  <a:moveTo>
                    <a:pt x="0" y="781"/>
                  </a:moveTo>
                  <a:lnTo>
                    <a:pt x="0" y="761"/>
                  </a:lnTo>
                  <a:lnTo>
                    <a:pt x="5" y="761"/>
                  </a:lnTo>
                  <a:lnTo>
                    <a:pt x="5" y="781"/>
                  </a:lnTo>
                  <a:lnTo>
                    <a:pt x="0" y="781"/>
                  </a:lnTo>
                  <a:close/>
                  <a:moveTo>
                    <a:pt x="0" y="746"/>
                  </a:moveTo>
                  <a:lnTo>
                    <a:pt x="0" y="726"/>
                  </a:lnTo>
                  <a:lnTo>
                    <a:pt x="5" y="726"/>
                  </a:lnTo>
                  <a:lnTo>
                    <a:pt x="5" y="746"/>
                  </a:lnTo>
                  <a:lnTo>
                    <a:pt x="0" y="746"/>
                  </a:lnTo>
                  <a:close/>
                  <a:moveTo>
                    <a:pt x="0" y="711"/>
                  </a:moveTo>
                  <a:lnTo>
                    <a:pt x="0" y="691"/>
                  </a:lnTo>
                  <a:lnTo>
                    <a:pt x="5" y="691"/>
                  </a:lnTo>
                  <a:lnTo>
                    <a:pt x="5" y="711"/>
                  </a:lnTo>
                  <a:lnTo>
                    <a:pt x="0" y="711"/>
                  </a:lnTo>
                  <a:close/>
                  <a:moveTo>
                    <a:pt x="0" y="676"/>
                  </a:moveTo>
                  <a:lnTo>
                    <a:pt x="0" y="656"/>
                  </a:lnTo>
                  <a:lnTo>
                    <a:pt x="5" y="656"/>
                  </a:lnTo>
                  <a:lnTo>
                    <a:pt x="5" y="676"/>
                  </a:lnTo>
                  <a:lnTo>
                    <a:pt x="0" y="676"/>
                  </a:lnTo>
                  <a:close/>
                  <a:moveTo>
                    <a:pt x="0" y="642"/>
                  </a:moveTo>
                  <a:lnTo>
                    <a:pt x="0" y="622"/>
                  </a:lnTo>
                  <a:lnTo>
                    <a:pt x="5" y="622"/>
                  </a:lnTo>
                  <a:lnTo>
                    <a:pt x="5" y="642"/>
                  </a:lnTo>
                  <a:lnTo>
                    <a:pt x="0" y="642"/>
                  </a:lnTo>
                  <a:close/>
                  <a:moveTo>
                    <a:pt x="0" y="607"/>
                  </a:moveTo>
                  <a:lnTo>
                    <a:pt x="0" y="587"/>
                  </a:lnTo>
                  <a:lnTo>
                    <a:pt x="5" y="587"/>
                  </a:lnTo>
                  <a:lnTo>
                    <a:pt x="5" y="607"/>
                  </a:lnTo>
                  <a:lnTo>
                    <a:pt x="0" y="607"/>
                  </a:lnTo>
                  <a:close/>
                  <a:moveTo>
                    <a:pt x="0" y="572"/>
                  </a:moveTo>
                  <a:lnTo>
                    <a:pt x="0" y="552"/>
                  </a:lnTo>
                  <a:lnTo>
                    <a:pt x="5" y="552"/>
                  </a:lnTo>
                  <a:lnTo>
                    <a:pt x="5" y="572"/>
                  </a:lnTo>
                  <a:lnTo>
                    <a:pt x="0" y="572"/>
                  </a:lnTo>
                  <a:close/>
                  <a:moveTo>
                    <a:pt x="0" y="537"/>
                  </a:moveTo>
                  <a:lnTo>
                    <a:pt x="0" y="517"/>
                  </a:lnTo>
                  <a:lnTo>
                    <a:pt x="5" y="517"/>
                  </a:lnTo>
                  <a:lnTo>
                    <a:pt x="5" y="537"/>
                  </a:lnTo>
                  <a:lnTo>
                    <a:pt x="0" y="537"/>
                  </a:lnTo>
                  <a:close/>
                  <a:moveTo>
                    <a:pt x="0" y="502"/>
                  </a:moveTo>
                  <a:lnTo>
                    <a:pt x="0" y="482"/>
                  </a:lnTo>
                  <a:lnTo>
                    <a:pt x="5" y="482"/>
                  </a:lnTo>
                  <a:lnTo>
                    <a:pt x="5" y="502"/>
                  </a:lnTo>
                  <a:lnTo>
                    <a:pt x="0" y="502"/>
                  </a:lnTo>
                  <a:close/>
                  <a:moveTo>
                    <a:pt x="0" y="467"/>
                  </a:moveTo>
                  <a:lnTo>
                    <a:pt x="0" y="447"/>
                  </a:lnTo>
                  <a:lnTo>
                    <a:pt x="5" y="447"/>
                  </a:lnTo>
                  <a:lnTo>
                    <a:pt x="5" y="467"/>
                  </a:lnTo>
                  <a:lnTo>
                    <a:pt x="0" y="467"/>
                  </a:lnTo>
                  <a:close/>
                  <a:moveTo>
                    <a:pt x="0" y="432"/>
                  </a:moveTo>
                  <a:lnTo>
                    <a:pt x="0" y="413"/>
                  </a:lnTo>
                  <a:lnTo>
                    <a:pt x="5" y="413"/>
                  </a:lnTo>
                  <a:lnTo>
                    <a:pt x="5" y="432"/>
                  </a:lnTo>
                  <a:lnTo>
                    <a:pt x="0" y="432"/>
                  </a:lnTo>
                  <a:close/>
                  <a:moveTo>
                    <a:pt x="0" y="398"/>
                  </a:moveTo>
                  <a:lnTo>
                    <a:pt x="0" y="378"/>
                  </a:lnTo>
                  <a:lnTo>
                    <a:pt x="5" y="378"/>
                  </a:lnTo>
                  <a:lnTo>
                    <a:pt x="5" y="398"/>
                  </a:lnTo>
                  <a:lnTo>
                    <a:pt x="0" y="398"/>
                  </a:lnTo>
                  <a:close/>
                  <a:moveTo>
                    <a:pt x="0" y="363"/>
                  </a:moveTo>
                  <a:lnTo>
                    <a:pt x="0" y="343"/>
                  </a:lnTo>
                  <a:lnTo>
                    <a:pt x="5" y="343"/>
                  </a:lnTo>
                  <a:lnTo>
                    <a:pt x="5" y="363"/>
                  </a:lnTo>
                  <a:lnTo>
                    <a:pt x="0" y="363"/>
                  </a:lnTo>
                  <a:close/>
                  <a:moveTo>
                    <a:pt x="0" y="328"/>
                  </a:moveTo>
                  <a:lnTo>
                    <a:pt x="0" y="308"/>
                  </a:lnTo>
                  <a:lnTo>
                    <a:pt x="5" y="308"/>
                  </a:lnTo>
                  <a:lnTo>
                    <a:pt x="5" y="328"/>
                  </a:lnTo>
                  <a:lnTo>
                    <a:pt x="0" y="328"/>
                  </a:lnTo>
                  <a:close/>
                  <a:moveTo>
                    <a:pt x="0" y="293"/>
                  </a:moveTo>
                  <a:lnTo>
                    <a:pt x="0" y="273"/>
                  </a:lnTo>
                  <a:lnTo>
                    <a:pt x="5" y="273"/>
                  </a:lnTo>
                  <a:lnTo>
                    <a:pt x="5" y="293"/>
                  </a:lnTo>
                  <a:lnTo>
                    <a:pt x="0" y="293"/>
                  </a:lnTo>
                  <a:close/>
                  <a:moveTo>
                    <a:pt x="0" y="258"/>
                  </a:moveTo>
                  <a:lnTo>
                    <a:pt x="0" y="238"/>
                  </a:lnTo>
                  <a:lnTo>
                    <a:pt x="5" y="238"/>
                  </a:lnTo>
                  <a:lnTo>
                    <a:pt x="5" y="258"/>
                  </a:lnTo>
                  <a:lnTo>
                    <a:pt x="0" y="258"/>
                  </a:lnTo>
                  <a:close/>
                  <a:moveTo>
                    <a:pt x="0" y="223"/>
                  </a:moveTo>
                  <a:lnTo>
                    <a:pt x="0" y="204"/>
                  </a:lnTo>
                  <a:lnTo>
                    <a:pt x="5" y="204"/>
                  </a:lnTo>
                  <a:lnTo>
                    <a:pt x="5" y="223"/>
                  </a:lnTo>
                  <a:lnTo>
                    <a:pt x="0" y="223"/>
                  </a:lnTo>
                  <a:close/>
                  <a:moveTo>
                    <a:pt x="0" y="189"/>
                  </a:moveTo>
                  <a:lnTo>
                    <a:pt x="0" y="169"/>
                  </a:lnTo>
                  <a:lnTo>
                    <a:pt x="5" y="169"/>
                  </a:lnTo>
                  <a:lnTo>
                    <a:pt x="5" y="189"/>
                  </a:lnTo>
                  <a:lnTo>
                    <a:pt x="0" y="189"/>
                  </a:lnTo>
                  <a:close/>
                  <a:moveTo>
                    <a:pt x="0" y="154"/>
                  </a:moveTo>
                  <a:lnTo>
                    <a:pt x="0" y="134"/>
                  </a:lnTo>
                  <a:lnTo>
                    <a:pt x="5" y="134"/>
                  </a:lnTo>
                  <a:lnTo>
                    <a:pt x="5" y="154"/>
                  </a:lnTo>
                  <a:lnTo>
                    <a:pt x="0" y="154"/>
                  </a:lnTo>
                  <a:close/>
                  <a:moveTo>
                    <a:pt x="0" y="119"/>
                  </a:moveTo>
                  <a:lnTo>
                    <a:pt x="0" y="99"/>
                  </a:lnTo>
                  <a:lnTo>
                    <a:pt x="5" y="99"/>
                  </a:lnTo>
                  <a:lnTo>
                    <a:pt x="5" y="119"/>
                  </a:lnTo>
                  <a:lnTo>
                    <a:pt x="0" y="119"/>
                  </a:lnTo>
                  <a:close/>
                  <a:moveTo>
                    <a:pt x="0" y="84"/>
                  </a:moveTo>
                  <a:lnTo>
                    <a:pt x="0" y="64"/>
                  </a:lnTo>
                  <a:lnTo>
                    <a:pt x="5" y="64"/>
                  </a:lnTo>
                  <a:lnTo>
                    <a:pt x="5" y="84"/>
                  </a:lnTo>
                  <a:lnTo>
                    <a:pt x="0" y="84"/>
                  </a:lnTo>
                  <a:close/>
                  <a:moveTo>
                    <a:pt x="0" y="49"/>
                  </a:moveTo>
                  <a:lnTo>
                    <a:pt x="0" y="29"/>
                  </a:lnTo>
                  <a:lnTo>
                    <a:pt x="5" y="29"/>
                  </a:lnTo>
                  <a:lnTo>
                    <a:pt x="5" y="49"/>
                  </a:lnTo>
                  <a:lnTo>
                    <a:pt x="0" y="49"/>
                  </a:lnTo>
                  <a:close/>
                  <a:moveTo>
                    <a:pt x="0" y="14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1" y="5"/>
                  </a:lnTo>
                  <a:lnTo>
                    <a:pt x="2" y="5"/>
                  </a:lnTo>
                  <a:lnTo>
                    <a:pt x="5" y="3"/>
                  </a:lnTo>
                  <a:lnTo>
                    <a:pt x="5" y="14"/>
                  </a:lnTo>
                  <a:lnTo>
                    <a:pt x="0" y="14"/>
                  </a:lnTo>
                  <a:close/>
                  <a:moveTo>
                    <a:pt x="26" y="0"/>
                  </a:moveTo>
                  <a:lnTo>
                    <a:pt x="46" y="0"/>
                  </a:lnTo>
                  <a:lnTo>
                    <a:pt x="46" y="5"/>
                  </a:lnTo>
                  <a:lnTo>
                    <a:pt x="26" y="5"/>
                  </a:lnTo>
                  <a:lnTo>
                    <a:pt x="26" y="0"/>
                  </a:lnTo>
                  <a:close/>
                  <a:moveTo>
                    <a:pt x="61" y="0"/>
                  </a:moveTo>
                  <a:lnTo>
                    <a:pt x="81" y="0"/>
                  </a:lnTo>
                  <a:lnTo>
                    <a:pt x="81" y="5"/>
                  </a:lnTo>
                  <a:lnTo>
                    <a:pt x="61" y="5"/>
                  </a:lnTo>
                  <a:lnTo>
                    <a:pt x="61" y="0"/>
                  </a:lnTo>
                  <a:close/>
                  <a:moveTo>
                    <a:pt x="96" y="0"/>
                  </a:moveTo>
                  <a:lnTo>
                    <a:pt x="116" y="0"/>
                  </a:lnTo>
                  <a:lnTo>
                    <a:pt x="116" y="5"/>
                  </a:lnTo>
                  <a:lnTo>
                    <a:pt x="96" y="5"/>
                  </a:lnTo>
                  <a:lnTo>
                    <a:pt x="96" y="0"/>
                  </a:lnTo>
                  <a:close/>
                  <a:moveTo>
                    <a:pt x="131" y="0"/>
                  </a:moveTo>
                  <a:lnTo>
                    <a:pt x="151" y="0"/>
                  </a:lnTo>
                  <a:lnTo>
                    <a:pt x="151" y="5"/>
                  </a:lnTo>
                  <a:lnTo>
                    <a:pt x="131" y="5"/>
                  </a:lnTo>
                  <a:lnTo>
                    <a:pt x="131" y="0"/>
                  </a:lnTo>
                  <a:close/>
                  <a:moveTo>
                    <a:pt x="166" y="0"/>
                  </a:moveTo>
                  <a:lnTo>
                    <a:pt x="186" y="0"/>
                  </a:lnTo>
                  <a:lnTo>
                    <a:pt x="186" y="5"/>
                  </a:lnTo>
                  <a:lnTo>
                    <a:pt x="166" y="5"/>
                  </a:lnTo>
                  <a:lnTo>
                    <a:pt x="166" y="0"/>
                  </a:lnTo>
                  <a:close/>
                  <a:moveTo>
                    <a:pt x="201" y="0"/>
                  </a:moveTo>
                  <a:lnTo>
                    <a:pt x="221" y="0"/>
                  </a:lnTo>
                  <a:lnTo>
                    <a:pt x="221" y="5"/>
                  </a:lnTo>
                  <a:lnTo>
                    <a:pt x="201" y="5"/>
                  </a:lnTo>
                  <a:lnTo>
                    <a:pt x="201" y="0"/>
                  </a:lnTo>
                  <a:close/>
                  <a:moveTo>
                    <a:pt x="236" y="0"/>
                  </a:moveTo>
                  <a:lnTo>
                    <a:pt x="256" y="0"/>
                  </a:lnTo>
                  <a:lnTo>
                    <a:pt x="256" y="5"/>
                  </a:lnTo>
                  <a:lnTo>
                    <a:pt x="236" y="5"/>
                  </a:lnTo>
                  <a:lnTo>
                    <a:pt x="236" y="0"/>
                  </a:lnTo>
                  <a:close/>
                  <a:moveTo>
                    <a:pt x="271" y="0"/>
                  </a:moveTo>
                  <a:lnTo>
                    <a:pt x="290" y="0"/>
                  </a:lnTo>
                  <a:lnTo>
                    <a:pt x="290" y="5"/>
                  </a:lnTo>
                  <a:lnTo>
                    <a:pt x="271" y="5"/>
                  </a:lnTo>
                  <a:lnTo>
                    <a:pt x="271" y="0"/>
                  </a:lnTo>
                  <a:close/>
                  <a:moveTo>
                    <a:pt x="306" y="0"/>
                  </a:moveTo>
                  <a:lnTo>
                    <a:pt x="325" y="0"/>
                  </a:lnTo>
                  <a:lnTo>
                    <a:pt x="325" y="5"/>
                  </a:lnTo>
                  <a:lnTo>
                    <a:pt x="306" y="5"/>
                  </a:lnTo>
                  <a:lnTo>
                    <a:pt x="306" y="0"/>
                  </a:lnTo>
                  <a:close/>
                  <a:moveTo>
                    <a:pt x="341" y="0"/>
                  </a:moveTo>
                  <a:lnTo>
                    <a:pt x="360" y="0"/>
                  </a:lnTo>
                  <a:lnTo>
                    <a:pt x="360" y="5"/>
                  </a:lnTo>
                  <a:lnTo>
                    <a:pt x="341" y="5"/>
                  </a:lnTo>
                  <a:lnTo>
                    <a:pt x="341" y="0"/>
                  </a:lnTo>
                  <a:close/>
                  <a:moveTo>
                    <a:pt x="375" y="0"/>
                  </a:moveTo>
                  <a:lnTo>
                    <a:pt x="395" y="0"/>
                  </a:lnTo>
                  <a:lnTo>
                    <a:pt x="395" y="5"/>
                  </a:lnTo>
                  <a:lnTo>
                    <a:pt x="375" y="5"/>
                  </a:lnTo>
                  <a:lnTo>
                    <a:pt x="375" y="0"/>
                  </a:lnTo>
                  <a:close/>
                  <a:moveTo>
                    <a:pt x="410" y="0"/>
                  </a:moveTo>
                  <a:lnTo>
                    <a:pt x="430" y="0"/>
                  </a:lnTo>
                  <a:lnTo>
                    <a:pt x="430" y="5"/>
                  </a:lnTo>
                  <a:lnTo>
                    <a:pt x="410" y="5"/>
                  </a:lnTo>
                  <a:lnTo>
                    <a:pt x="410" y="0"/>
                  </a:lnTo>
                  <a:close/>
                  <a:moveTo>
                    <a:pt x="445" y="0"/>
                  </a:moveTo>
                  <a:lnTo>
                    <a:pt x="465" y="0"/>
                  </a:lnTo>
                  <a:lnTo>
                    <a:pt x="465" y="5"/>
                  </a:lnTo>
                  <a:lnTo>
                    <a:pt x="445" y="5"/>
                  </a:lnTo>
                  <a:lnTo>
                    <a:pt x="445" y="0"/>
                  </a:lnTo>
                  <a:close/>
                  <a:moveTo>
                    <a:pt x="480" y="0"/>
                  </a:moveTo>
                  <a:lnTo>
                    <a:pt x="500" y="0"/>
                  </a:lnTo>
                  <a:lnTo>
                    <a:pt x="500" y="5"/>
                  </a:lnTo>
                  <a:lnTo>
                    <a:pt x="480" y="5"/>
                  </a:lnTo>
                  <a:lnTo>
                    <a:pt x="480" y="0"/>
                  </a:lnTo>
                  <a:close/>
                  <a:moveTo>
                    <a:pt x="515" y="0"/>
                  </a:moveTo>
                  <a:lnTo>
                    <a:pt x="535" y="0"/>
                  </a:lnTo>
                  <a:lnTo>
                    <a:pt x="535" y="5"/>
                  </a:lnTo>
                  <a:lnTo>
                    <a:pt x="515" y="5"/>
                  </a:lnTo>
                  <a:lnTo>
                    <a:pt x="515" y="0"/>
                  </a:lnTo>
                  <a:close/>
                  <a:moveTo>
                    <a:pt x="550" y="0"/>
                  </a:moveTo>
                  <a:lnTo>
                    <a:pt x="570" y="0"/>
                  </a:lnTo>
                  <a:lnTo>
                    <a:pt x="570" y="5"/>
                  </a:lnTo>
                  <a:lnTo>
                    <a:pt x="550" y="5"/>
                  </a:lnTo>
                  <a:lnTo>
                    <a:pt x="550" y="0"/>
                  </a:lnTo>
                  <a:close/>
                  <a:moveTo>
                    <a:pt x="585" y="0"/>
                  </a:moveTo>
                  <a:lnTo>
                    <a:pt x="605" y="0"/>
                  </a:lnTo>
                  <a:lnTo>
                    <a:pt x="605" y="5"/>
                  </a:lnTo>
                  <a:lnTo>
                    <a:pt x="585" y="5"/>
                  </a:lnTo>
                  <a:lnTo>
                    <a:pt x="585" y="0"/>
                  </a:lnTo>
                  <a:close/>
                  <a:moveTo>
                    <a:pt x="620" y="0"/>
                  </a:moveTo>
                  <a:lnTo>
                    <a:pt x="640" y="0"/>
                  </a:lnTo>
                  <a:lnTo>
                    <a:pt x="640" y="5"/>
                  </a:lnTo>
                  <a:lnTo>
                    <a:pt x="620" y="5"/>
                  </a:lnTo>
                  <a:lnTo>
                    <a:pt x="620" y="0"/>
                  </a:lnTo>
                  <a:close/>
                  <a:moveTo>
                    <a:pt x="655" y="0"/>
                  </a:moveTo>
                  <a:lnTo>
                    <a:pt x="675" y="0"/>
                  </a:lnTo>
                  <a:lnTo>
                    <a:pt x="675" y="5"/>
                  </a:lnTo>
                  <a:lnTo>
                    <a:pt x="655" y="5"/>
                  </a:lnTo>
                  <a:lnTo>
                    <a:pt x="655" y="0"/>
                  </a:lnTo>
                  <a:close/>
                  <a:moveTo>
                    <a:pt x="690" y="0"/>
                  </a:moveTo>
                  <a:lnTo>
                    <a:pt x="710" y="0"/>
                  </a:lnTo>
                  <a:lnTo>
                    <a:pt x="710" y="5"/>
                  </a:lnTo>
                  <a:lnTo>
                    <a:pt x="690" y="5"/>
                  </a:lnTo>
                  <a:lnTo>
                    <a:pt x="690" y="0"/>
                  </a:lnTo>
                  <a:close/>
                  <a:moveTo>
                    <a:pt x="725" y="0"/>
                  </a:moveTo>
                  <a:lnTo>
                    <a:pt x="745" y="0"/>
                  </a:lnTo>
                  <a:lnTo>
                    <a:pt x="745" y="5"/>
                  </a:lnTo>
                  <a:lnTo>
                    <a:pt x="725" y="5"/>
                  </a:lnTo>
                  <a:lnTo>
                    <a:pt x="725" y="0"/>
                  </a:lnTo>
                  <a:close/>
                  <a:moveTo>
                    <a:pt x="760" y="0"/>
                  </a:moveTo>
                  <a:lnTo>
                    <a:pt x="780" y="0"/>
                  </a:lnTo>
                  <a:lnTo>
                    <a:pt x="780" y="5"/>
                  </a:lnTo>
                  <a:lnTo>
                    <a:pt x="760" y="5"/>
                  </a:lnTo>
                  <a:lnTo>
                    <a:pt x="760" y="0"/>
                  </a:lnTo>
                  <a:close/>
                  <a:moveTo>
                    <a:pt x="795" y="0"/>
                  </a:moveTo>
                  <a:lnTo>
                    <a:pt x="815" y="0"/>
                  </a:lnTo>
                  <a:lnTo>
                    <a:pt x="815" y="5"/>
                  </a:lnTo>
                  <a:lnTo>
                    <a:pt x="795" y="5"/>
                  </a:lnTo>
                  <a:lnTo>
                    <a:pt x="795" y="0"/>
                  </a:lnTo>
                  <a:close/>
                  <a:moveTo>
                    <a:pt x="830" y="0"/>
                  </a:moveTo>
                  <a:lnTo>
                    <a:pt x="850" y="0"/>
                  </a:lnTo>
                  <a:lnTo>
                    <a:pt x="850" y="5"/>
                  </a:lnTo>
                  <a:lnTo>
                    <a:pt x="830" y="5"/>
                  </a:lnTo>
                  <a:lnTo>
                    <a:pt x="830" y="0"/>
                  </a:lnTo>
                  <a:close/>
                  <a:moveTo>
                    <a:pt x="865" y="0"/>
                  </a:moveTo>
                  <a:lnTo>
                    <a:pt x="885" y="0"/>
                  </a:lnTo>
                  <a:lnTo>
                    <a:pt x="885" y="5"/>
                  </a:lnTo>
                  <a:lnTo>
                    <a:pt x="865" y="5"/>
                  </a:lnTo>
                  <a:lnTo>
                    <a:pt x="865" y="0"/>
                  </a:lnTo>
                  <a:close/>
                  <a:moveTo>
                    <a:pt x="900" y="0"/>
                  </a:moveTo>
                  <a:lnTo>
                    <a:pt x="920" y="0"/>
                  </a:lnTo>
                  <a:lnTo>
                    <a:pt x="920" y="5"/>
                  </a:lnTo>
                  <a:lnTo>
                    <a:pt x="900" y="5"/>
                  </a:lnTo>
                  <a:lnTo>
                    <a:pt x="900" y="0"/>
                  </a:lnTo>
                  <a:close/>
                  <a:moveTo>
                    <a:pt x="935" y="0"/>
                  </a:moveTo>
                  <a:lnTo>
                    <a:pt x="955" y="0"/>
                  </a:lnTo>
                  <a:lnTo>
                    <a:pt x="955" y="5"/>
                  </a:lnTo>
                  <a:lnTo>
                    <a:pt x="935" y="5"/>
                  </a:lnTo>
                  <a:lnTo>
                    <a:pt x="935" y="0"/>
                  </a:lnTo>
                  <a:close/>
                  <a:moveTo>
                    <a:pt x="970" y="0"/>
                  </a:moveTo>
                  <a:lnTo>
                    <a:pt x="990" y="0"/>
                  </a:lnTo>
                  <a:lnTo>
                    <a:pt x="990" y="5"/>
                  </a:lnTo>
                  <a:lnTo>
                    <a:pt x="970" y="5"/>
                  </a:lnTo>
                  <a:lnTo>
                    <a:pt x="970" y="0"/>
                  </a:lnTo>
                  <a:close/>
                  <a:moveTo>
                    <a:pt x="1005" y="0"/>
                  </a:moveTo>
                  <a:lnTo>
                    <a:pt x="1025" y="0"/>
                  </a:lnTo>
                  <a:lnTo>
                    <a:pt x="1025" y="5"/>
                  </a:lnTo>
                  <a:lnTo>
                    <a:pt x="1005" y="5"/>
                  </a:lnTo>
                  <a:lnTo>
                    <a:pt x="1005" y="0"/>
                  </a:lnTo>
                  <a:close/>
                  <a:moveTo>
                    <a:pt x="1040" y="0"/>
                  </a:moveTo>
                  <a:lnTo>
                    <a:pt x="1060" y="0"/>
                  </a:lnTo>
                  <a:lnTo>
                    <a:pt x="1060" y="5"/>
                  </a:lnTo>
                  <a:lnTo>
                    <a:pt x="1040" y="5"/>
                  </a:lnTo>
                  <a:lnTo>
                    <a:pt x="1040" y="0"/>
                  </a:lnTo>
                  <a:close/>
                  <a:moveTo>
                    <a:pt x="1075" y="0"/>
                  </a:moveTo>
                  <a:lnTo>
                    <a:pt x="1095" y="0"/>
                  </a:lnTo>
                  <a:lnTo>
                    <a:pt x="1095" y="5"/>
                  </a:lnTo>
                  <a:lnTo>
                    <a:pt x="1075" y="5"/>
                  </a:lnTo>
                  <a:lnTo>
                    <a:pt x="1075" y="0"/>
                  </a:lnTo>
                  <a:close/>
                  <a:moveTo>
                    <a:pt x="1110" y="0"/>
                  </a:moveTo>
                  <a:lnTo>
                    <a:pt x="1130" y="0"/>
                  </a:lnTo>
                  <a:lnTo>
                    <a:pt x="1130" y="5"/>
                  </a:lnTo>
                  <a:lnTo>
                    <a:pt x="1110" y="5"/>
                  </a:lnTo>
                  <a:lnTo>
                    <a:pt x="1110" y="0"/>
                  </a:lnTo>
                  <a:close/>
                  <a:moveTo>
                    <a:pt x="1145" y="0"/>
                  </a:moveTo>
                  <a:lnTo>
                    <a:pt x="1165" y="0"/>
                  </a:lnTo>
                  <a:lnTo>
                    <a:pt x="1165" y="5"/>
                  </a:lnTo>
                  <a:lnTo>
                    <a:pt x="1145" y="5"/>
                  </a:lnTo>
                  <a:lnTo>
                    <a:pt x="1145" y="0"/>
                  </a:lnTo>
                  <a:close/>
                  <a:moveTo>
                    <a:pt x="1180" y="0"/>
                  </a:moveTo>
                  <a:lnTo>
                    <a:pt x="1200" y="0"/>
                  </a:lnTo>
                  <a:lnTo>
                    <a:pt x="1200" y="5"/>
                  </a:lnTo>
                  <a:lnTo>
                    <a:pt x="1180" y="5"/>
                  </a:lnTo>
                  <a:lnTo>
                    <a:pt x="1180" y="0"/>
                  </a:lnTo>
                  <a:close/>
                  <a:moveTo>
                    <a:pt x="1215" y="0"/>
                  </a:moveTo>
                  <a:lnTo>
                    <a:pt x="1235" y="0"/>
                  </a:lnTo>
                  <a:lnTo>
                    <a:pt x="1235" y="5"/>
                  </a:lnTo>
                  <a:lnTo>
                    <a:pt x="1215" y="5"/>
                  </a:lnTo>
                  <a:lnTo>
                    <a:pt x="1215" y="0"/>
                  </a:lnTo>
                  <a:close/>
                  <a:moveTo>
                    <a:pt x="1250" y="0"/>
                  </a:moveTo>
                  <a:lnTo>
                    <a:pt x="1270" y="0"/>
                  </a:lnTo>
                  <a:lnTo>
                    <a:pt x="1270" y="5"/>
                  </a:lnTo>
                  <a:lnTo>
                    <a:pt x="1250" y="5"/>
                  </a:lnTo>
                  <a:lnTo>
                    <a:pt x="1250" y="0"/>
                  </a:lnTo>
                  <a:close/>
                  <a:moveTo>
                    <a:pt x="1285" y="0"/>
                  </a:moveTo>
                  <a:lnTo>
                    <a:pt x="1305" y="0"/>
                  </a:lnTo>
                  <a:lnTo>
                    <a:pt x="1305" y="5"/>
                  </a:lnTo>
                  <a:lnTo>
                    <a:pt x="1285" y="5"/>
                  </a:lnTo>
                  <a:lnTo>
                    <a:pt x="1285" y="0"/>
                  </a:lnTo>
                  <a:close/>
                  <a:moveTo>
                    <a:pt x="1320" y="0"/>
                  </a:moveTo>
                  <a:lnTo>
                    <a:pt x="1340" y="0"/>
                  </a:lnTo>
                  <a:lnTo>
                    <a:pt x="1340" y="5"/>
                  </a:lnTo>
                  <a:lnTo>
                    <a:pt x="1320" y="5"/>
                  </a:lnTo>
                  <a:lnTo>
                    <a:pt x="1320" y="0"/>
                  </a:lnTo>
                  <a:close/>
                  <a:moveTo>
                    <a:pt x="1355" y="0"/>
                  </a:moveTo>
                  <a:lnTo>
                    <a:pt x="1375" y="0"/>
                  </a:lnTo>
                  <a:lnTo>
                    <a:pt x="1375" y="5"/>
                  </a:lnTo>
                  <a:lnTo>
                    <a:pt x="1355" y="5"/>
                  </a:lnTo>
                  <a:lnTo>
                    <a:pt x="1355" y="0"/>
                  </a:lnTo>
                  <a:close/>
                  <a:moveTo>
                    <a:pt x="1390" y="0"/>
                  </a:moveTo>
                  <a:lnTo>
                    <a:pt x="1410" y="0"/>
                  </a:lnTo>
                  <a:lnTo>
                    <a:pt x="1410" y="5"/>
                  </a:lnTo>
                  <a:lnTo>
                    <a:pt x="1390" y="5"/>
                  </a:lnTo>
                  <a:lnTo>
                    <a:pt x="1390" y="0"/>
                  </a:lnTo>
                  <a:close/>
                  <a:moveTo>
                    <a:pt x="1425" y="0"/>
                  </a:moveTo>
                  <a:lnTo>
                    <a:pt x="1445" y="0"/>
                  </a:lnTo>
                  <a:lnTo>
                    <a:pt x="1445" y="5"/>
                  </a:lnTo>
                  <a:lnTo>
                    <a:pt x="1425" y="5"/>
                  </a:lnTo>
                  <a:lnTo>
                    <a:pt x="1425" y="0"/>
                  </a:lnTo>
                  <a:close/>
                  <a:moveTo>
                    <a:pt x="1460" y="0"/>
                  </a:moveTo>
                  <a:lnTo>
                    <a:pt x="1480" y="0"/>
                  </a:lnTo>
                  <a:lnTo>
                    <a:pt x="1480" y="5"/>
                  </a:lnTo>
                  <a:lnTo>
                    <a:pt x="1460" y="5"/>
                  </a:lnTo>
                  <a:lnTo>
                    <a:pt x="1460" y="0"/>
                  </a:lnTo>
                  <a:close/>
                  <a:moveTo>
                    <a:pt x="1494" y="0"/>
                  </a:moveTo>
                  <a:lnTo>
                    <a:pt x="1515" y="0"/>
                  </a:lnTo>
                  <a:lnTo>
                    <a:pt x="1515" y="5"/>
                  </a:lnTo>
                  <a:lnTo>
                    <a:pt x="1494" y="5"/>
                  </a:lnTo>
                  <a:lnTo>
                    <a:pt x="1494" y="0"/>
                  </a:lnTo>
                  <a:close/>
                  <a:moveTo>
                    <a:pt x="1529" y="0"/>
                  </a:moveTo>
                  <a:lnTo>
                    <a:pt x="1549" y="0"/>
                  </a:lnTo>
                  <a:lnTo>
                    <a:pt x="1549" y="5"/>
                  </a:lnTo>
                  <a:lnTo>
                    <a:pt x="1529" y="5"/>
                  </a:lnTo>
                  <a:lnTo>
                    <a:pt x="1529" y="0"/>
                  </a:lnTo>
                  <a:close/>
                  <a:moveTo>
                    <a:pt x="1564" y="0"/>
                  </a:moveTo>
                  <a:lnTo>
                    <a:pt x="1584" y="0"/>
                  </a:lnTo>
                  <a:lnTo>
                    <a:pt x="1584" y="5"/>
                  </a:lnTo>
                  <a:lnTo>
                    <a:pt x="1564" y="5"/>
                  </a:lnTo>
                  <a:lnTo>
                    <a:pt x="1564" y="0"/>
                  </a:lnTo>
                  <a:close/>
                  <a:moveTo>
                    <a:pt x="1599" y="0"/>
                  </a:moveTo>
                  <a:lnTo>
                    <a:pt x="1619" y="0"/>
                  </a:lnTo>
                  <a:lnTo>
                    <a:pt x="1619" y="5"/>
                  </a:lnTo>
                  <a:lnTo>
                    <a:pt x="1599" y="5"/>
                  </a:lnTo>
                  <a:lnTo>
                    <a:pt x="1599" y="0"/>
                  </a:lnTo>
                  <a:close/>
                  <a:moveTo>
                    <a:pt x="1634" y="0"/>
                  </a:moveTo>
                  <a:lnTo>
                    <a:pt x="1654" y="0"/>
                  </a:lnTo>
                  <a:lnTo>
                    <a:pt x="1654" y="5"/>
                  </a:lnTo>
                  <a:lnTo>
                    <a:pt x="1634" y="5"/>
                  </a:lnTo>
                  <a:lnTo>
                    <a:pt x="1634" y="0"/>
                  </a:lnTo>
                  <a:close/>
                  <a:moveTo>
                    <a:pt x="1669" y="0"/>
                  </a:moveTo>
                  <a:lnTo>
                    <a:pt x="1689" y="0"/>
                  </a:lnTo>
                  <a:lnTo>
                    <a:pt x="1689" y="5"/>
                  </a:lnTo>
                  <a:lnTo>
                    <a:pt x="1669" y="5"/>
                  </a:lnTo>
                  <a:lnTo>
                    <a:pt x="1669" y="0"/>
                  </a:lnTo>
                  <a:close/>
                  <a:moveTo>
                    <a:pt x="1704" y="0"/>
                  </a:moveTo>
                  <a:lnTo>
                    <a:pt x="1724" y="0"/>
                  </a:lnTo>
                  <a:lnTo>
                    <a:pt x="1724" y="5"/>
                  </a:lnTo>
                  <a:lnTo>
                    <a:pt x="1704" y="5"/>
                  </a:lnTo>
                  <a:lnTo>
                    <a:pt x="1704" y="0"/>
                  </a:lnTo>
                  <a:close/>
                  <a:moveTo>
                    <a:pt x="1739" y="0"/>
                  </a:moveTo>
                  <a:lnTo>
                    <a:pt x="1759" y="0"/>
                  </a:lnTo>
                  <a:lnTo>
                    <a:pt x="1759" y="5"/>
                  </a:lnTo>
                  <a:lnTo>
                    <a:pt x="1739" y="5"/>
                  </a:lnTo>
                  <a:lnTo>
                    <a:pt x="1739" y="0"/>
                  </a:lnTo>
                  <a:close/>
                  <a:moveTo>
                    <a:pt x="1774" y="0"/>
                  </a:moveTo>
                  <a:lnTo>
                    <a:pt x="1794" y="0"/>
                  </a:lnTo>
                  <a:lnTo>
                    <a:pt x="1794" y="5"/>
                  </a:lnTo>
                  <a:lnTo>
                    <a:pt x="1774" y="5"/>
                  </a:lnTo>
                  <a:lnTo>
                    <a:pt x="1774" y="0"/>
                  </a:lnTo>
                  <a:close/>
                  <a:moveTo>
                    <a:pt x="1809" y="0"/>
                  </a:moveTo>
                  <a:lnTo>
                    <a:pt x="1829" y="0"/>
                  </a:lnTo>
                  <a:lnTo>
                    <a:pt x="1829" y="5"/>
                  </a:lnTo>
                  <a:lnTo>
                    <a:pt x="1809" y="5"/>
                  </a:lnTo>
                  <a:lnTo>
                    <a:pt x="1809" y="0"/>
                  </a:lnTo>
                  <a:close/>
                  <a:moveTo>
                    <a:pt x="1844" y="0"/>
                  </a:moveTo>
                  <a:lnTo>
                    <a:pt x="1864" y="0"/>
                  </a:lnTo>
                  <a:lnTo>
                    <a:pt x="1864" y="5"/>
                  </a:lnTo>
                  <a:lnTo>
                    <a:pt x="1844" y="5"/>
                  </a:lnTo>
                  <a:lnTo>
                    <a:pt x="1844" y="0"/>
                  </a:lnTo>
                  <a:close/>
                  <a:moveTo>
                    <a:pt x="1879" y="0"/>
                  </a:moveTo>
                  <a:lnTo>
                    <a:pt x="1899" y="0"/>
                  </a:lnTo>
                  <a:lnTo>
                    <a:pt x="1899" y="5"/>
                  </a:lnTo>
                  <a:lnTo>
                    <a:pt x="1879" y="5"/>
                  </a:lnTo>
                  <a:lnTo>
                    <a:pt x="1879" y="0"/>
                  </a:lnTo>
                  <a:close/>
                  <a:moveTo>
                    <a:pt x="1914" y="0"/>
                  </a:moveTo>
                  <a:lnTo>
                    <a:pt x="1934" y="0"/>
                  </a:lnTo>
                  <a:lnTo>
                    <a:pt x="1934" y="5"/>
                  </a:lnTo>
                  <a:lnTo>
                    <a:pt x="1914" y="5"/>
                  </a:lnTo>
                  <a:lnTo>
                    <a:pt x="1914" y="0"/>
                  </a:lnTo>
                  <a:close/>
                  <a:moveTo>
                    <a:pt x="1949" y="0"/>
                  </a:moveTo>
                  <a:lnTo>
                    <a:pt x="1969" y="0"/>
                  </a:lnTo>
                  <a:lnTo>
                    <a:pt x="1969" y="5"/>
                  </a:lnTo>
                  <a:lnTo>
                    <a:pt x="1949" y="5"/>
                  </a:lnTo>
                  <a:lnTo>
                    <a:pt x="1949" y="0"/>
                  </a:lnTo>
                  <a:close/>
                  <a:moveTo>
                    <a:pt x="1984" y="0"/>
                  </a:moveTo>
                  <a:lnTo>
                    <a:pt x="2004" y="0"/>
                  </a:lnTo>
                  <a:lnTo>
                    <a:pt x="2004" y="5"/>
                  </a:lnTo>
                  <a:lnTo>
                    <a:pt x="1984" y="5"/>
                  </a:lnTo>
                  <a:lnTo>
                    <a:pt x="1984" y="0"/>
                  </a:lnTo>
                  <a:close/>
                  <a:moveTo>
                    <a:pt x="2019" y="0"/>
                  </a:moveTo>
                  <a:lnTo>
                    <a:pt x="2039" y="0"/>
                  </a:lnTo>
                  <a:lnTo>
                    <a:pt x="2039" y="5"/>
                  </a:lnTo>
                  <a:lnTo>
                    <a:pt x="2019" y="5"/>
                  </a:lnTo>
                  <a:lnTo>
                    <a:pt x="2019" y="0"/>
                  </a:lnTo>
                  <a:close/>
                  <a:moveTo>
                    <a:pt x="2054" y="0"/>
                  </a:moveTo>
                  <a:lnTo>
                    <a:pt x="2074" y="0"/>
                  </a:lnTo>
                  <a:lnTo>
                    <a:pt x="2074" y="5"/>
                  </a:lnTo>
                  <a:lnTo>
                    <a:pt x="2054" y="5"/>
                  </a:lnTo>
                  <a:lnTo>
                    <a:pt x="2054" y="0"/>
                  </a:lnTo>
                  <a:close/>
                  <a:moveTo>
                    <a:pt x="2089" y="0"/>
                  </a:moveTo>
                  <a:lnTo>
                    <a:pt x="2109" y="0"/>
                  </a:lnTo>
                  <a:lnTo>
                    <a:pt x="2109" y="5"/>
                  </a:lnTo>
                  <a:lnTo>
                    <a:pt x="2089" y="5"/>
                  </a:lnTo>
                  <a:lnTo>
                    <a:pt x="2089" y="0"/>
                  </a:lnTo>
                  <a:close/>
                  <a:moveTo>
                    <a:pt x="2124" y="0"/>
                  </a:moveTo>
                  <a:lnTo>
                    <a:pt x="2144" y="0"/>
                  </a:lnTo>
                  <a:lnTo>
                    <a:pt x="2144" y="5"/>
                  </a:lnTo>
                  <a:lnTo>
                    <a:pt x="2124" y="5"/>
                  </a:lnTo>
                  <a:lnTo>
                    <a:pt x="2124" y="0"/>
                  </a:lnTo>
                  <a:close/>
                  <a:moveTo>
                    <a:pt x="2159" y="0"/>
                  </a:moveTo>
                  <a:lnTo>
                    <a:pt x="2179" y="0"/>
                  </a:lnTo>
                  <a:lnTo>
                    <a:pt x="2179" y="5"/>
                  </a:lnTo>
                  <a:lnTo>
                    <a:pt x="2159" y="5"/>
                  </a:lnTo>
                  <a:lnTo>
                    <a:pt x="2159" y="0"/>
                  </a:lnTo>
                  <a:close/>
                  <a:moveTo>
                    <a:pt x="2194" y="0"/>
                  </a:moveTo>
                  <a:lnTo>
                    <a:pt x="2214" y="0"/>
                  </a:lnTo>
                  <a:lnTo>
                    <a:pt x="2214" y="5"/>
                  </a:lnTo>
                  <a:lnTo>
                    <a:pt x="2194" y="5"/>
                  </a:lnTo>
                  <a:lnTo>
                    <a:pt x="2194" y="0"/>
                  </a:lnTo>
                  <a:close/>
                  <a:moveTo>
                    <a:pt x="2229" y="0"/>
                  </a:moveTo>
                  <a:lnTo>
                    <a:pt x="2249" y="0"/>
                  </a:lnTo>
                  <a:lnTo>
                    <a:pt x="2249" y="5"/>
                  </a:lnTo>
                  <a:lnTo>
                    <a:pt x="2229" y="5"/>
                  </a:lnTo>
                  <a:lnTo>
                    <a:pt x="2229" y="0"/>
                  </a:lnTo>
                  <a:close/>
                  <a:moveTo>
                    <a:pt x="2264" y="0"/>
                  </a:moveTo>
                  <a:lnTo>
                    <a:pt x="2284" y="0"/>
                  </a:lnTo>
                  <a:lnTo>
                    <a:pt x="2284" y="5"/>
                  </a:lnTo>
                  <a:lnTo>
                    <a:pt x="2264" y="5"/>
                  </a:lnTo>
                  <a:lnTo>
                    <a:pt x="2264" y="0"/>
                  </a:lnTo>
                  <a:close/>
                  <a:moveTo>
                    <a:pt x="2299" y="0"/>
                  </a:moveTo>
                  <a:lnTo>
                    <a:pt x="2319" y="0"/>
                  </a:lnTo>
                  <a:lnTo>
                    <a:pt x="2319" y="5"/>
                  </a:lnTo>
                  <a:lnTo>
                    <a:pt x="2299" y="5"/>
                  </a:lnTo>
                  <a:lnTo>
                    <a:pt x="2299" y="0"/>
                  </a:lnTo>
                  <a:close/>
                  <a:moveTo>
                    <a:pt x="2334" y="0"/>
                  </a:moveTo>
                  <a:lnTo>
                    <a:pt x="2354" y="0"/>
                  </a:lnTo>
                  <a:lnTo>
                    <a:pt x="2354" y="5"/>
                  </a:lnTo>
                  <a:lnTo>
                    <a:pt x="2334" y="5"/>
                  </a:lnTo>
                  <a:lnTo>
                    <a:pt x="2334" y="0"/>
                  </a:lnTo>
                  <a:close/>
                  <a:moveTo>
                    <a:pt x="2369" y="0"/>
                  </a:moveTo>
                  <a:lnTo>
                    <a:pt x="2389" y="0"/>
                  </a:lnTo>
                  <a:lnTo>
                    <a:pt x="2389" y="5"/>
                  </a:lnTo>
                  <a:lnTo>
                    <a:pt x="2369" y="5"/>
                  </a:lnTo>
                  <a:lnTo>
                    <a:pt x="2369" y="0"/>
                  </a:lnTo>
                  <a:close/>
                  <a:moveTo>
                    <a:pt x="2404" y="0"/>
                  </a:moveTo>
                  <a:lnTo>
                    <a:pt x="2424" y="0"/>
                  </a:lnTo>
                  <a:lnTo>
                    <a:pt x="2424" y="5"/>
                  </a:lnTo>
                  <a:lnTo>
                    <a:pt x="2404" y="5"/>
                  </a:lnTo>
                  <a:lnTo>
                    <a:pt x="2404" y="0"/>
                  </a:lnTo>
                  <a:close/>
                  <a:moveTo>
                    <a:pt x="2439" y="0"/>
                  </a:moveTo>
                  <a:lnTo>
                    <a:pt x="2459" y="0"/>
                  </a:lnTo>
                  <a:lnTo>
                    <a:pt x="2459" y="5"/>
                  </a:lnTo>
                  <a:lnTo>
                    <a:pt x="2439" y="5"/>
                  </a:lnTo>
                  <a:lnTo>
                    <a:pt x="2439" y="0"/>
                  </a:lnTo>
                  <a:close/>
                  <a:moveTo>
                    <a:pt x="2474" y="0"/>
                  </a:moveTo>
                  <a:lnTo>
                    <a:pt x="2494" y="0"/>
                  </a:lnTo>
                  <a:lnTo>
                    <a:pt x="2494" y="5"/>
                  </a:lnTo>
                  <a:lnTo>
                    <a:pt x="2474" y="5"/>
                  </a:lnTo>
                  <a:lnTo>
                    <a:pt x="2474" y="0"/>
                  </a:lnTo>
                  <a:close/>
                  <a:moveTo>
                    <a:pt x="2509" y="0"/>
                  </a:moveTo>
                  <a:lnTo>
                    <a:pt x="2529" y="0"/>
                  </a:lnTo>
                  <a:lnTo>
                    <a:pt x="2529" y="5"/>
                  </a:lnTo>
                  <a:lnTo>
                    <a:pt x="2509" y="5"/>
                  </a:lnTo>
                  <a:lnTo>
                    <a:pt x="2509" y="0"/>
                  </a:lnTo>
                  <a:close/>
                  <a:moveTo>
                    <a:pt x="2544" y="0"/>
                  </a:moveTo>
                  <a:lnTo>
                    <a:pt x="2564" y="0"/>
                  </a:lnTo>
                  <a:lnTo>
                    <a:pt x="2564" y="5"/>
                  </a:lnTo>
                  <a:lnTo>
                    <a:pt x="2544" y="5"/>
                  </a:lnTo>
                  <a:lnTo>
                    <a:pt x="2544" y="0"/>
                  </a:lnTo>
                  <a:close/>
                  <a:moveTo>
                    <a:pt x="2578" y="0"/>
                  </a:moveTo>
                  <a:lnTo>
                    <a:pt x="2599" y="0"/>
                  </a:lnTo>
                  <a:lnTo>
                    <a:pt x="2599" y="5"/>
                  </a:lnTo>
                  <a:lnTo>
                    <a:pt x="2578" y="5"/>
                  </a:lnTo>
                  <a:lnTo>
                    <a:pt x="2578" y="0"/>
                  </a:lnTo>
                  <a:close/>
                  <a:moveTo>
                    <a:pt x="2613" y="0"/>
                  </a:moveTo>
                  <a:lnTo>
                    <a:pt x="2634" y="0"/>
                  </a:lnTo>
                  <a:lnTo>
                    <a:pt x="2634" y="5"/>
                  </a:lnTo>
                  <a:lnTo>
                    <a:pt x="2613" y="5"/>
                  </a:lnTo>
                  <a:lnTo>
                    <a:pt x="2613" y="0"/>
                  </a:lnTo>
                  <a:close/>
                  <a:moveTo>
                    <a:pt x="2648" y="0"/>
                  </a:moveTo>
                  <a:lnTo>
                    <a:pt x="2668" y="0"/>
                  </a:lnTo>
                  <a:lnTo>
                    <a:pt x="2668" y="5"/>
                  </a:lnTo>
                  <a:lnTo>
                    <a:pt x="2648" y="5"/>
                  </a:lnTo>
                  <a:lnTo>
                    <a:pt x="2648" y="0"/>
                  </a:lnTo>
                  <a:close/>
                  <a:moveTo>
                    <a:pt x="2683" y="0"/>
                  </a:moveTo>
                  <a:lnTo>
                    <a:pt x="2703" y="0"/>
                  </a:lnTo>
                  <a:lnTo>
                    <a:pt x="2703" y="5"/>
                  </a:lnTo>
                  <a:lnTo>
                    <a:pt x="2683" y="5"/>
                  </a:lnTo>
                  <a:lnTo>
                    <a:pt x="2683" y="0"/>
                  </a:lnTo>
                  <a:close/>
                  <a:moveTo>
                    <a:pt x="2718" y="0"/>
                  </a:moveTo>
                  <a:lnTo>
                    <a:pt x="2738" y="0"/>
                  </a:lnTo>
                  <a:lnTo>
                    <a:pt x="2738" y="5"/>
                  </a:lnTo>
                  <a:lnTo>
                    <a:pt x="2718" y="5"/>
                  </a:lnTo>
                  <a:lnTo>
                    <a:pt x="2718" y="0"/>
                  </a:lnTo>
                  <a:close/>
                  <a:moveTo>
                    <a:pt x="2753" y="0"/>
                  </a:moveTo>
                  <a:lnTo>
                    <a:pt x="2773" y="0"/>
                  </a:lnTo>
                  <a:lnTo>
                    <a:pt x="2773" y="5"/>
                  </a:lnTo>
                  <a:lnTo>
                    <a:pt x="2753" y="5"/>
                  </a:lnTo>
                  <a:lnTo>
                    <a:pt x="2753" y="0"/>
                  </a:lnTo>
                  <a:close/>
                  <a:moveTo>
                    <a:pt x="2788" y="0"/>
                  </a:moveTo>
                  <a:lnTo>
                    <a:pt x="2808" y="0"/>
                  </a:lnTo>
                  <a:lnTo>
                    <a:pt x="2808" y="5"/>
                  </a:lnTo>
                  <a:lnTo>
                    <a:pt x="2788" y="5"/>
                  </a:lnTo>
                  <a:lnTo>
                    <a:pt x="2788" y="0"/>
                  </a:lnTo>
                  <a:close/>
                  <a:moveTo>
                    <a:pt x="2823" y="0"/>
                  </a:moveTo>
                  <a:lnTo>
                    <a:pt x="2843" y="0"/>
                  </a:lnTo>
                  <a:lnTo>
                    <a:pt x="2843" y="5"/>
                  </a:lnTo>
                  <a:lnTo>
                    <a:pt x="2823" y="5"/>
                  </a:lnTo>
                  <a:lnTo>
                    <a:pt x="2823" y="0"/>
                  </a:lnTo>
                  <a:close/>
                  <a:moveTo>
                    <a:pt x="2858" y="0"/>
                  </a:moveTo>
                  <a:lnTo>
                    <a:pt x="2878" y="0"/>
                  </a:lnTo>
                  <a:lnTo>
                    <a:pt x="2878" y="5"/>
                  </a:lnTo>
                  <a:lnTo>
                    <a:pt x="2858" y="5"/>
                  </a:lnTo>
                  <a:lnTo>
                    <a:pt x="2858" y="0"/>
                  </a:lnTo>
                  <a:close/>
                  <a:moveTo>
                    <a:pt x="2893" y="0"/>
                  </a:moveTo>
                  <a:lnTo>
                    <a:pt x="2913" y="0"/>
                  </a:lnTo>
                  <a:lnTo>
                    <a:pt x="2913" y="5"/>
                  </a:lnTo>
                  <a:lnTo>
                    <a:pt x="2893" y="5"/>
                  </a:lnTo>
                  <a:lnTo>
                    <a:pt x="2893" y="0"/>
                  </a:lnTo>
                  <a:close/>
                  <a:moveTo>
                    <a:pt x="2928" y="0"/>
                  </a:moveTo>
                  <a:lnTo>
                    <a:pt x="2945" y="0"/>
                  </a:lnTo>
                  <a:lnTo>
                    <a:pt x="2945" y="9"/>
                  </a:lnTo>
                  <a:lnTo>
                    <a:pt x="2940" y="9"/>
                  </a:lnTo>
                  <a:lnTo>
                    <a:pt x="2940" y="3"/>
                  </a:lnTo>
                  <a:lnTo>
                    <a:pt x="2942" y="5"/>
                  </a:lnTo>
                  <a:lnTo>
                    <a:pt x="2928" y="5"/>
                  </a:lnTo>
                  <a:lnTo>
                    <a:pt x="2928" y="0"/>
                  </a:lnTo>
                  <a:close/>
                  <a:moveTo>
                    <a:pt x="2945" y="24"/>
                  </a:moveTo>
                  <a:lnTo>
                    <a:pt x="2945" y="43"/>
                  </a:lnTo>
                  <a:lnTo>
                    <a:pt x="2940" y="43"/>
                  </a:lnTo>
                  <a:lnTo>
                    <a:pt x="2940" y="24"/>
                  </a:lnTo>
                  <a:lnTo>
                    <a:pt x="2945" y="24"/>
                  </a:lnTo>
                  <a:close/>
                  <a:moveTo>
                    <a:pt x="2945" y="58"/>
                  </a:moveTo>
                  <a:lnTo>
                    <a:pt x="2945" y="78"/>
                  </a:lnTo>
                  <a:lnTo>
                    <a:pt x="2940" y="78"/>
                  </a:lnTo>
                  <a:lnTo>
                    <a:pt x="2940" y="58"/>
                  </a:lnTo>
                  <a:lnTo>
                    <a:pt x="2945" y="58"/>
                  </a:lnTo>
                  <a:close/>
                  <a:moveTo>
                    <a:pt x="2945" y="93"/>
                  </a:moveTo>
                  <a:lnTo>
                    <a:pt x="2945" y="113"/>
                  </a:lnTo>
                  <a:lnTo>
                    <a:pt x="2940" y="113"/>
                  </a:lnTo>
                  <a:lnTo>
                    <a:pt x="2940" y="93"/>
                  </a:lnTo>
                  <a:lnTo>
                    <a:pt x="2945" y="93"/>
                  </a:lnTo>
                  <a:close/>
                  <a:moveTo>
                    <a:pt x="2945" y="128"/>
                  </a:moveTo>
                  <a:lnTo>
                    <a:pt x="2945" y="148"/>
                  </a:lnTo>
                  <a:lnTo>
                    <a:pt x="2940" y="148"/>
                  </a:lnTo>
                  <a:lnTo>
                    <a:pt x="2940" y="128"/>
                  </a:lnTo>
                  <a:lnTo>
                    <a:pt x="2945" y="128"/>
                  </a:lnTo>
                  <a:close/>
                  <a:moveTo>
                    <a:pt x="2945" y="163"/>
                  </a:moveTo>
                  <a:lnTo>
                    <a:pt x="2945" y="183"/>
                  </a:lnTo>
                  <a:lnTo>
                    <a:pt x="2940" y="183"/>
                  </a:lnTo>
                  <a:lnTo>
                    <a:pt x="2940" y="163"/>
                  </a:lnTo>
                  <a:lnTo>
                    <a:pt x="2945" y="163"/>
                  </a:lnTo>
                  <a:close/>
                  <a:moveTo>
                    <a:pt x="2945" y="198"/>
                  </a:moveTo>
                  <a:lnTo>
                    <a:pt x="2945" y="218"/>
                  </a:lnTo>
                  <a:lnTo>
                    <a:pt x="2940" y="218"/>
                  </a:lnTo>
                  <a:lnTo>
                    <a:pt x="2940" y="198"/>
                  </a:lnTo>
                  <a:lnTo>
                    <a:pt x="2945" y="198"/>
                  </a:lnTo>
                  <a:close/>
                  <a:moveTo>
                    <a:pt x="2945" y="233"/>
                  </a:moveTo>
                  <a:lnTo>
                    <a:pt x="2945" y="252"/>
                  </a:lnTo>
                  <a:lnTo>
                    <a:pt x="2940" y="252"/>
                  </a:lnTo>
                  <a:lnTo>
                    <a:pt x="2940" y="233"/>
                  </a:lnTo>
                  <a:lnTo>
                    <a:pt x="2945" y="233"/>
                  </a:lnTo>
                  <a:close/>
                  <a:moveTo>
                    <a:pt x="2945" y="267"/>
                  </a:moveTo>
                  <a:lnTo>
                    <a:pt x="2945" y="287"/>
                  </a:lnTo>
                  <a:lnTo>
                    <a:pt x="2940" y="287"/>
                  </a:lnTo>
                  <a:lnTo>
                    <a:pt x="2940" y="267"/>
                  </a:lnTo>
                  <a:lnTo>
                    <a:pt x="2945" y="267"/>
                  </a:lnTo>
                  <a:close/>
                  <a:moveTo>
                    <a:pt x="2945" y="302"/>
                  </a:moveTo>
                  <a:lnTo>
                    <a:pt x="2945" y="322"/>
                  </a:lnTo>
                  <a:lnTo>
                    <a:pt x="2940" y="322"/>
                  </a:lnTo>
                  <a:lnTo>
                    <a:pt x="2940" y="302"/>
                  </a:lnTo>
                  <a:lnTo>
                    <a:pt x="2945" y="302"/>
                  </a:lnTo>
                  <a:close/>
                  <a:moveTo>
                    <a:pt x="2945" y="337"/>
                  </a:moveTo>
                  <a:lnTo>
                    <a:pt x="2945" y="357"/>
                  </a:lnTo>
                  <a:lnTo>
                    <a:pt x="2940" y="357"/>
                  </a:lnTo>
                  <a:lnTo>
                    <a:pt x="2940" y="337"/>
                  </a:lnTo>
                  <a:lnTo>
                    <a:pt x="2945" y="337"/>
                  </a:lnTo>
                  <a:close/>
                  <a:moveTo>
                    <a:pt x="2945" y="372"/>
                  </a:moveTo>
                  <a:lnTo>
                    <a:pt x="2945" y="392"/>
                  </a:lnTo>
                  <a:lnTo>
                    <a:pt x="2940" y="392"/>
                  </a:lnTo>
                  <a:lnTo>
                    <a:pt x="2940" y="372"/>
                  </a:lnTo>
                  <a:lnTo>
                    <a:pt x="2945" y="372"/>
                  </a:lnTo>
                  <a:close/>
                  <a:moveTo>
                    <a:pt x="2945" y="407"/>
                  </a:moveTo>
                  <a:lnTo>
                    <a:pt x="2945" y="427"/>
                  </a:lnTo>
                  <a:lnTo>
                    <a:pt x="2940" y="427"/>
                  </a:lnTo>
                  <a:lnTo>
                    <a:pt x="2940" y="407"/>
                  </a:lnTo>
                  <a:lnTo>
                    <a:pt x="2945" y="407"/>
                  </a:lnTo>
                  <a:close/>
                  <a:moveTo>
                    <a:pt x="2945" y="442"/>
                  </a:moveTo>
                  <a:lnTo>
                    <a:pt x="2945" y="462"/>
                  </a:lnTo>
                  <a:lnTo>
                    <a:pt x="2940" y="462"/>
                  </a:lnTo>
                  <a:lnTo>
                    <a:pt x="2940" y="442"/>
                  </a:lnTo>
                  <a:lnTo>
                    <a:pt x="2945" y="442"/>
                  </a:lnTo>
                  <a:close/>
                  <a:moveTo>
                    <a:pt x="2945" y="476"/>
                  </a:moveTo>
                  <a:lnTo>
                    <a:pt x="2945" y="496"/>
                  </a:lnTo>
                  <a:lnTo>
                    <a:pt x="2940" y="496"/>
                  </a:lnTo>
                  <a:lnTo>
                    <a:pt x="2940" y="476"/>
                  </a:lnTo>
                  <a:lnTo>
                    <a:pt x="2945" y="476"/>
                  </a:lnTo>
                  <a:close/>
                  <a:moveTo>
                    <a:pt x="2945" y="511"/>
                  </a:moveTo>
                  <a:lnTo>
                    <a:pt x="2945" y="531"/>
                  </a:lnTo>
                  <a:lnTo>
                    <a:pt x="2940" y="531"/>
                  </a:lnTo>
                  <a:lnTo>
                    <a:pt x="2940" y="511"/>
                  </a:lnTo>
                  <a:lnTo>
                    <a:pt x="2945" y="511"/>
                  </a:lnTo>
                  <a:close/>
                  <a:moveTo>
                    <a:pt x="2945" y="546"/>
                  </a:moveTo>
                  <a:lnTo>
                    <a:pt x="2945" y="566"/>
                  </a:lnTo>
                  <a:lnTo>
                    <a:pt x="2940" y="566"/>
                  </a:lnTo>
                  <a:lnTo>
                    <a:pt x="2940" y="546"/>
                  </a:lnTo>
                  <a:lnTo>
                    <a:pt x="2945" y="546"/>
                  </a:lnTo>
                  <a:close/>
                  <a:moveTo>
                    <a:pt x="2945" y="581"/>
                  </a:moveTo>
                  <a:lnTo>
                    <a:pt x="2945" y="601"/>
                  </a:lnTo>
                  <a:lnTo>
                    <a:pt x="2940" y="601"/>
                  </a:lnTo>
                  <a:lnTo>
                    <a:pt x="2940" y="581"/>
                  </a:lnTo>
                  <a:lnTo>
                    <a:pt x="2945" y="581"/>
                  </a:lnTo>
                  <a:close/>
                  <a:moveTo>
                    <a:pt x="2945" y="616"/>
                  </a:moveTo>
                  <a:lnTo>
                    <a:pt x="2945" y="636"/>
                  </a:lnTo>
                  <a:lnTo>
                    <a:pt x="2940" y="636"/>
                  </a:lnTo>
                  <a:lnTo>
                    <a:pt x="2940" y="616"/>
                  </a:lnTo>
                  <a:lnTo>
                    <a:pt x="2945" y="616"/>
                  </a:lnTo>
                  <a:close/>
                  <a:moveTo>
                    <a:pt x="2945" y="651"/>
                  </a:moveTo>
                  <a:lnTo>
                    <a:pt x="2945" y="671"/>
                  </a:lnTo>
                  <a:lnTo>
                    <a:pt x="2940" y="671"/>
                  </a:lnTo>
                  <a:lnTo>
                    <a:pt x="2940" y="651"/>
                  </a:lnTo>
                  <a:lnTo>
                    <a:pt x="2945" y="651"/>
                  </a:lnTo>
                  <a:close/>
                  <a:moveTo>
                    <a:pt x="2945" y="685"/>
                  </a:moveTo>
                  <a:lnTo>
                    <a:pt x="2945" y="705"/>
                  </a:lnTo>
                  <a:lnTo>
                    <a:pt x="2940" y="705"/>
                  </a:lnTo>
                  <a:lnTo>
                    <a:pt x="2940" y="685"/>
                  </a:lnTo>
                  <a:lnTo>
                    <a:pt x="2945" y="685"/>
                  </a:lnTo>
                  <a:close/>
                  <a:moveTo>
                    <a:pt x="2945" y="720"/>
                  </a:moveTo>
                  <a:lnTo>
                    <a:pt x="2945" y="740"/>
                  </a:lnTo>
                  <a:lnTo>
                    <a:pt x="2940" y="740"/>
                  </a:lnTo>
                  <a:lnTo>
                    <a:pt x="2940" y="720"/>
                  </a:lnTo>
                  <a:lnTo>
                    <a:pt x="2945" y="720"/>
                  </a:lnTo>
                  <a:close/>
                  <a:moveTo>
                    <a:pt x="2945" y="755"/>
                  </a:moveTo>
                  <a:lnTo>
                    <a:pt x="2945" y="775"/>
                  </a:lnTo>
                  <a:lnTo>
                    <a:pt x="2940" y="775"/>
                  </a:lnTo>
                  <a:lnTo>
                    <a:pt x="2940" y="755"/>
                  </a:lnTo>
                  <a:lnTo>
                    <a:pt x="2945" y="755"/>
                  </a:lnTo>
                  <a:close/>
                  <a:moveTo>
                    <a:pt x="2945" y="790"/>
                  </a:moveTo>
                  <a:lnTo>
                    <a:pt x="2945" y="810"/>
                  </a:lnTo>
                  <a:lnTo>
                    <a:pt x="2940" y="810"/>
                  </a:lnTo>
                  <a:lnTo>
                    <a:pt x="2940" y="790"/>
                  </a:lnTo>
                  <a:lnTo>
                    <a:pt x="2945" y="790"/>
                  </a:lnTo>
                  <a:close/>
                  <a:moveTo>
                    <a:pt x="2945" y="825"/>
                  </a:moveTo>
                  <a:lnTo>
                    <a:pt x="2945" y="845"/>
                  </a:lnTo>
                  <a:lnTo>
                    <a:pt x="2940" y="845"/>
                  </a:lnTo>
                  <a:lnTo>
                    <a:pt x="2940" y="825"/>
                  </a:lnTo>
                  <a:lnTo>
                    <a:pt x="2945" y="825"/>
                  </a:lnTo>
                  <a:close/>
                  <a:moveTo>
                    <a:pt x="2945" y="860"/>
                  </a:moveTo>
                  <a:lnTo>
                    <a:pt x="2945" y="880"/>
                  </a:lnTo>
                  <a:lnTo>
                    <a:pt x="2940" y="880"/>
                  </a:lnTo>
                  <a:lnTo>
                    <a:pt x="2940" y="860"/>
                  </a:lnTo>
                  <a:lnTo>
                    <a:pt x="2945" y="860"/>
                  </a:lnTo>
                  <a:close/>
                  <a:moveTo>
                    <a:pt x="2945" y="895"/>
                  </a:moveTo>
                  <a:lnTo>
                    <a:pt x="2945" y="914"/>
                  </a:lnTo>
                  <a:lnTo>
                    <a:pt x="2940" y="914"/>
                  </a:lnTo>
                  <a:lnTo>
                    <a:pt x="2940" y="895"/>
                  </a:lnTo>
                  <a:lnTo>
                    <a:pt x="2945" y="895"/>
                  </a:lnTo>
                  <a:close/>
                  <a:moveTo>
                    <a:pt x="2945" y="929"/>
                  </a:moveTo>
                  <a:lnTo>
                    <a:pt x="2945" y="949"/>
                  </a:lnTo>
                  <a:lnTo>
                    <a:pt x="2940" y="949"/>
                  </a:lnTo>
                  <a:lnTo>
                    <a:pt x="2940" y="929"/>
                  </a:lnTo>
                  <a:lnTo>
                    <a:pt x="2945" y="929"/>
                  </a:lnTo>
                  <a:close/>
                  <a:moveTo>
                    <a:pt x="2945" y="964"/>
                  </a:moveTo>
                  <a:lnTo>
                    <a:pt x="2945" y="984"/>
                  </a:lnTo>
                  <a:lnTo>
                    <a:pt x="2940" y="984"/>
                  </a:lnTo>
                  <a:lnTo>
                    <a:pt x="2940" y="964"/>
                  </a:lnTo>
                  <a:lnTo>
                    <a:pt x="2945" y="964"/>
                  </a:lnTo>
                  <a:close/>
                  <a:moveTo>
                    <a:pt x="2945" y="999"/>
                  </a:moveTo>
                  <a:lnTo>
                    <a:pt x="2945" y="1019"/>
                  </a:lnTo>
                  <a:lnTo>
                    <a:pt x="2940" y="1019"/>
                  </a:lnTo>
                  <a:lnTo>
                    <a:pt x="2940" y="999"/>
                  </a:lnTo>
                  <a:lnTo>
                    <a:pt x="2945" y="999"/>
                  </a:lnTo>
                  <a:close/>
                  <a:moveTo>
                    <a:pt x="2945" y="1034"/>
                  </a:moveTo>
                  <a:lnTo>
                    <a:pt x="2945" y="1054"/>
                  </a:lnTo>
                  <a:lnTo>
                    <a:pt x="2940" y="1054"/>
                  </a:lnTo>
                  <a:lnTo>
                    <a:pt x="2940" y="1034"/>
                  </a:lnTo>
                  <a:lnTo>
                    <a:pt x="2945" y="1034"/>
                  </a:lnTo>
                  <a:close/>
                  <a:moveTo>
                    <a:pt x="2945" y="1069"/>
                  </a:moveTo>
                  <a:lnTo>
                    <a:pt x="2945" y="1089"/>
                  </a:lnTo>
                  <a:lnTo>
                    <a:pt x="2940" y="1089"/>
                  </a:lnTo>
                  <a:lnTo>
                    <a:pt x="2940" y="1069"/>
                  </a:lnTo>
                  <a:lnTo>
                    <a:pt x="2945" y="1069"/>
                  </a:lnTo>
                  <a:close/>
                  <a:moveTo>
                    <a:pt x="2933" y="1097"/>
                  </a:moveTo>
                  <a:lnTo>
                    <a:pt x="2913" y="1097"/>
                  </a:lnTo>
                  <a:lnTo>
                    <a:pt x="2913" y="1092"/>
                  </a:lnTo>
                  <a:lnTo>
                    <a:pt x="2933" y="1092"/>
                  </a:lnTo>
                  <a:lnTo>
                    <a:pt x="2933" y="1097"/>
                  </a:lnTo>
                  <a:close/>
                  <a:moveTo>
                    <a:pt x="2898" y="1097"/>
                  </a:moveTo>
                  <a:lnTo>
                    <a:pt x="2878" y="1097"/>
                  </a:lnTo>
                  <a:lnTo>
                    <a:pt x="2878" y="1092"/>
                  </a:lnTo>
                  <a:lnTo>
                    <a:pt x="2898" y="1092"/>
                  </a:lnTo>
                  <a:lnTo>
                    <a:pt x="2898" y="1097"/>
                  </a:lnTo>
                  <a:close/>
                  <a:moveTo>
                    <a:pt x="2863" y="1097"/>
                  </a:moveTo>
                  <a:lnTo>
                    <a:pt x="2843" y="1097"/>
                  </a:lnTo>
                  <a:lnTo>
                    <a:pt x="2843" y="1092"/>
                  </a:lnTo>
                  <a:lnTo>
                    <a:pt x="2863" y="1092"/>
                  </a:lnTo>
                  <a:lnTo>
                    <a:pt x="2863" y="1097"/>
                  </a:lnTo>
                  <a:close/>
                  <a:moveTo>
                    <a:pt x="2828" y="1097"/>
                  </a:moveTo>
                  <a:lnTo>
                    <a:pt x="2808" y="1097"/>
                  </a:lnTo>
                  <a:lnTo>
                    <a:pt x="2808" y="1092"/>
                  </a:lnTo>
                  <a:lnTo>
                    <a:pt x="2828" y="1092"/>
                  </a:lnTo>
                  <a:lnTo>
                    <a:pt x="2828" y="1097"/>
                  </a:lnTo>
                  <a:close/>
                  <a:moveTo>
                    <a:pt x="2793" y="1097"/>
                  </a:moveTo>
                  <a:lnTo>
                    <a:pt x="2773" y="1097"/>
                  </a:lnTo>
                  <a:lnTo>
                    <a:pt x="2773" y="1092"/>
                  </a:lnTo>
                  <a:lnTo>
                    <a:pt x="2793" y="1092"/>
                  </a:lnTo>
                  <a:lnTo>
                    <a:pt x="2793" y="1097"/>
                  </a:lnTo>
                  <a:close/>
                  <a:moveTo>
                    <a:pt x="2758" y="1097"/>
                  </a:moveTo>
                  <a:lnTo>
                    <a:pt x="2738" y="1097"/>
                  </a:lnTo>
                  <a:lnTo>
                    <a:pt x="2738" y="1092"/>
                  </a:lnTo>
                  <a:lnTo>
                    <a:pt x="2758" y="1092"/>
                  </a:lnTo>
                  <a:lnTo>
                    <a:pt x="2758" y="1097"/>
                  </a:lnTo>
                  <a:close/>
                  <a:moveTo>
                    <a:pt x="2723" y="1097"/>
                  </a:moveTo>
                  <a:lnTo>
                    <a:pt x="2703" y="1097"/>
                  </a:lnTo>
                  <a:lnTo>
                    <a:pt x="2703" y="1092"/>
                  </a:lnTo>
                  <a:lnTo>
                    <a:pt x="2723" y="1092"/>
                  </a:lnTo>
                  <a:lnTo>
                    <a:pt x="2723" y="1097"/>
                  </a:lnTo>
                  <a:close/>
                  <a:moveTo>
                    <a:pt x="2688" y="1097"/>
                  </a:moveTo>
                  <a:lnTo>
                    <a:pt x="2668" y="1097"/>
                  </a:lnTo>
                  <a:lnTo>
                    <a:pt x="2668" y="1092"/>
                  </a:lnTo>
                  <a:lnTo>
                    <a:pt x="2688" y="1092"/>
                  </a:lnTo>
                  <a:lnTo>
                    <a:pt x="2688" y="1097"/>
                  </a:lnTo>
                  <a:close/>
                  <a:moveTo>
                    <a:pt x="2653" y="1097"/>
                  </a:moveTo>
                  <a:lnTo>
                    <a:pt x="2634" y="1097"/>
                  </a:lnTo>
                  <a:lnTo>
                    <a:pt x="2634" y="1092"/>
                  </a:lnTo>
                  <a:lnTo>
                    <a:pt x="2653" y="1092"/>
                  </a:lnTo>
                  <a:lnTo>
                    <a:pt x="2653" y="1097"/>
                  </a:lnTo>
                  <a:close/>
                  <a:moveTo>
                    <a:pt x="2618" y="1097"/>
                  </a:moveTo>
                  <a:lnTo>
                    <a:pt x="2599" y="1097"/>
                  </a:lnTo>
                  <a:lnTo>
                    <a:pt x="2599" y="1092"/>
                  </a:lnTo>
                  <a:lnTo>
                    <a:pt x="2618" y="1092"/>
                  </a:lnTo>
                  <a:lnTo>
                    <a:pt x="2618" y="1097"/>
                  </a:lnTo>
                  <a:close/>
                  <a:moveTo>
                    <a:pt x="2584" y="1097"/>
                  </a:moveTo>
                  <a:lnTo>
                    <a:pt x="2564" y="1097"/>
                  </a:lnTo>
                  <a:lnTo>
                    <a:pt x="2564" y="1092"/>
                  </a:lnTo>
                  <a:lnTo>
                    <a:pt x="2584" y="1092"/>
                  </a:lnTo>
                  <a:lnTo>
                    <a:pt x="2584" y="1097"/>
                  </a:lnTo>
                  <a:close/>
                  <a:moveTo>
                    <a:pt x="2549" y="1097"/>
                  </a:moveTo>
                  <a:lnTo>
                    <a:pt x="2529" y="1097"/>
                  </a:lnTo>
                  <a:lnTo>
                    <a:pt x="2529" y="1092"/>
                  </a:lnTo>
                  <a:lnTo>
                    <a:pt x="2549" y="1092"/>
                  </a:lnTo>
                  <a:lnTo>
                    <a:pt x="2549" y="1097"/>
                  </a:lnTo>
                  <a:close/>
                  <a:moveTo>
                    <a:pt x="2514" y="1097"/>
                  </a:moveTo>
                  <a:lnTo>
                    <a:pt x="2494" y="1097"/>
                  </a:lnTo>
                  <a:lnTo>
                    <a:pt x="2494" y="1092"/>
                  </a:lnTo>
                  <a:lnTo>
                    <a:pt x="2514" y="1092"/>
                  </a:lnTo>
                  <a:lnTo>
                    <a:pt x="2514" y="1097"/>
                  </a:lnTo>
                  <a:close/>
                  <a:moveTo>
                    <a:pt x="2479" y="1097"/>
                  </a:moveTo>
                  <a:lnTo>
                    <a:pt x="2459" y="1097"/>
                  </a:lnTo>
                  <a:lnTo>
                    <a:pt x="2459" y="1092"/>
                  </a:lnTo>
                  <a:lnTo>
                    <a:pt x="2479" y="1092"/>
                  </a:lnTo>
                  <a:lnTo>
                    <a:pt x="2479" y="1097"/>
                  </a:lnTo>
                  <a:close/>
                  <a:moveTo>
                    <a:pt x="2444" y="1097"/>
                  </a:moveTo>
                  <a:lnTo>
                    <a:pt x="2424" y="1097"/>
                  </a:lnTo>
                  <a:lnTo>
                    <a:pt x="2424" y="1092"/>
                  </a:lnTo>
                  <a:lnTo>
                    <a:pt x="2444" y="1092"/>
                  </a:lnTo>
                  <a:lnTo>
                    <a:pt x="2444" y="1097"/>
                  </a:lnTo>
                  <a:close/>
                  <a:moveTo>
                    <a:pt x="2409" y="1097"/>
                  </a:moveTo>
                  <a:lnTo>
                    <a:pt x="2389" y="1097"/>
                  </a:lnTo>
                  <a:lnTo>
                    <a:pt x="2389" y="1092"/>
                  </a:lnTo>
                  <a:lnTo>
                    <a:pt x="2409" y="1092"/>
                  </a:lnTo>
                  <a:lnTo>
                    <a:pt x="2409" y="1097"/>
                  </a:lnTo>
                  <a:close/>
                  <a:moveTo>
                    <a:pt x="2374" y="1097"/>
                  </a:moveTo>
                  <a:lnTo>
                    <a:pt x="2354" y="1097"/>
                  </a:lnTo>
                  <a:lnTo>
                    <a:pt x="2354" y="1092"/>
                  </a:lnTo>
                  <a:lnTo>
                    <a:pt x="2374" y="1092"/>
                  </a:lnTo>
                  <a:lnTo>
                    <a:pt x="2374" y="1097"/>
                  </a:lnTo>
                  <a:close/>
                  <a:moveTo>
                    <a:pt x="2339" y="1097"/>
                  </a:moveTo>
                  <a:lnTo>
                    <a:pt x="2319" y="1097"/>
                  </a:lnTo>
                  <a:lnTo>
                    <a:pt x="2319" y="1092"/>
                  </a:lnTo>
                  <a:lnTo>
                    <a:pt x="2339" y="1092"/>
                  </a:lnTo>
                  <a:lnTo>
                    <a:pt x="2339" y="1097"/>
                  </a:lnTo>
                  <a:close/>
                  <a:moveTo>
                    <a:pt x="2304" y="1097"/>
                  </a:moveTo>
                  <a:lnTo>
                    <a:pt x="2284" y="1097"/>
                  </a:lnTo>
                  <a:lnTo>
                    <a:pt x="2284" y="1092"/>
                  </a:lnTo>
                  <a:lnTo>
                    <a:pt x="2304" y="1092"/>
                  </a:lnTo>
                  <a:lnTo>
                    <a:pt x="2304" y="1097"/>
                  </a:lnTo>
                  <a:close/>
                  <a:moveTo>
                    <a:pt x="2269" y="1097"/>
                  </a:moveTo>
                  <a:lnTo>
                    <a:pt x="2249" y="1097"/>
                  </a:lnTo>
                  <a:lnTo>
                    <a:pt x="2249" y="1092"/>
                  </a:lnTo>
                  <a:lnTo>
                    <a:pt x="2269" y="1092"/>
                  </a:lnTo>
                  <a:lnTo>
                    <a:pt x="2269" y="1097"/>
                  </a:lnTo>
                  <a:close/>
                  <a:moveTo>
                    <a:pt x="2234" y="1097"/>
                  </a:moveTo>
                  <a:lnTo>
                    <a:pt x="2214" y="1097"/>
                  </a:lnTo>
                  <a:lnTo>
                    <a:pt x="2214" y="1092"/>
                  </a:lnTo>
                  <a:lnTo>
                    <a:pt x="2234" y="1092"/>
                  </a:lnTo>
                  <a:lnTo>
                    <a:pt x="2234" y="1097"/>
                  </a:lnTo>
                  <a:close/>
                  <a:moveTo>
                    <a:pt x="2199" y="1097"/>
                  </a:moveTo>
                  <a:lnTo>
                    <a:pt x="2179" y="1097"/>
                  </a:lnTo>
                  <a:lnTo>
                    <a:pt x="2179" y="1092"/>
                  </a:lnTo>
                  <a:lnTo>
                    <a:pt x="2199" y="1092"/>
                  </a:lnTo>
                  <a:lnTo>
                    <a:pt x="2199" y="1097"/>
                  </a:lnTo>
                  <a:close/>
                  <a:moveTo>
                    <a:pt x="2164" y="1097"/>
                  </a:moveTo>
                  <a:lnTo>
                    <a:pt x="2144" y="1097"/>
                  </a:lnTo>
                  <a:lnTo>
                    <a:pt x="2144" y="1092"/>
                  </a:lnTo>
                  <a:lnTo>
                    <a:pt x="2164" y="1092"/>
                  </a:lnTo>
                  <a:lnTo>
                    <a:pt x="2164" y="1097"/>
                  </a:lnTo>
                  <a:close/>
                  <a:moveTo>
                    <a:pt x="2129" y="1097"/>
                  </a:moveTo>
                  <a:lnTo>
                    <a:pt x="2109" y="1097"/>
                  </a:lnTo>
                  <a:lnTo>
                    <a:pt x="2109" y="1092"/>
                  </a:lnTo>
                  <a:lnTo>
                    <a:pt x="2129" y="1092"/>
                  </a:lnTo>
                  <a:lnTo>
                    <a:pt x="2129" y="1097"/>
                  </a:lnTo>
                  <a:close/>
                  <a:moveTo>
                    <a:pt x="2094" y="1097"/>
                  </a:moveTo>
                  <a:lnTo>
                    <a:pt x="2074" y="1097"/>
                  </a:lnTo>
                  <a:lnTo>
                    <a:pt x="2074" y="1092"/>
                  </a:lnTo>
                  <a:lnTo>
                    <a:pt x="2094" y="1092"/>
                  </a:lnTo>
                  <a:lnTo>
                    <a:pt x="2094" y="1097"/>
                  </a:lnTo>
                  <a:close/>
                  <a:moveTo>
                    <a:pt x="2059" y="1097"/>
                  </a:moveTo>
                  <a:lnTo>
                    <a:pt x="2039" y="1097"/>
                  </a:lnTo>
                  <a:lnTo>
                    <a:pt x="2039" y="1092"/>
                  </a:lnTo>
                  <a:lnTo>
                    <a:pt x="2059" y="1092"/>
                  </a:lnTo>
                  <a:lnTo>
                    <a:pt x="2059" y="1097"/>
                  </a:lnTo>
                  <a:close/>
                  <a:moveTo>
                    <a:pt x="2024" y="1097"/>
                  </a:moveTo>
                  <a:lnTo>
                    <a:pt x="2004" y="1097"/>
                  </a:lnTo>
                  <a:lnTo>
                    <a:pt x="2004" y="1092"/>
                  </a:lnTo>
                  <a:lnTo>
                    <a:pt x="2024" y="1092"/>
                  </a:lnTo>
                  <a:lnTo>
                    <a:pt x="2024" y="1097"/>
                  </a:lnTo>
                  <a:close/>
                  <a:moveTo>
                    <a:pt x="1989" y="1097"/>
                  </a:moveTo>
                  <a:lnTo>
                    <a:pt x="1969" y="1097"/>
                  </a:lnTo>
                  <a:lnTo>
                    <a:pt x="1969" y="1092"/>
                  </a:lnTo>
                  <a:lnTo>
                    <a:pt x="1989" y="1092"/>
                  </a:lnTo>
                  <a:lnTo>
                    <a:pt x="1989" y="1097"/>
                  </a:lnTo>
                  <a:close/>
                  <a:moveTo>
                    <a:pt x="1954" y="1097"/>
                  </a:moveTo>
                  <a:lnTo>
                    <a:pt x="1934" y="1097"/>
                  </a:lnTo>
                  <a:lnTo>
                    <a:pt x="1934" y="1092"/>
                  </a:lnTo>
                  <a:lnTo>
                    <a:pt x="1954" y="1092"/>
                  </a:lnTo>
                  <a:lnTo>
                    <a:pt x="1954" y="1097"/>
                  </a:lnTo>
                  <a:close/>
                  <a:moveTo>
                    <a:pt x="1919" y="1097"/>
                  </a:moveTo>
                  <a:lnTo>
                    <a:pt x="1899" y="1097"/>
                  </a:lnTo>
                  <a:lnTo>
                    <a:pt x="1899" y="1092"/>
                  </a:lnTo>
                  <a:lnTo>
                    <a:pt x="1919" y="1092"/>
                  </a:lnTo>
                  <a:lnTo>
                    <a:pt x="1919" y="1097"/>
                  </a:lnTo>
                  <a:close/>
                  <a:moveTo>
                    <a:pt x="1884" y="1097"/>
                  </a:moveTo>
                  <a:lnTo>
                    <a:pt x="1864" y="1097"/>
                  </a:lnTo>
                  <a:lnTo>
                    <a:pt x="1864" y="1092"/>
                  </a:lnTo>
                  <a:lnTo>
                    <a:pt x="1884" y="1092"/>
                  </a:lnTo>
                  <a:lnTo>
                    <a:pt x="1884" y="1097"/>
                  </a:lnTo>
                  <a:close/>
                  <a:moveTo>
                    <a:pt x="1849" y="1097"/>
                  </a:moveTo>
                  <a:lnTo>
                    <a:pt x="1829" y="1097"/>
                  </a:lnTo>
                  <a:lnTo>
                    <a:pt x="1829" y="1092"/>
                  </a:lnTo>
                  <a:lnTo>
                    <a:pt x="1849" y="1092"/>
                  </a:lnTo>
                  <a:lnTo>
                    <a:pt x="1849" y="1097"/>
                  </a:lnTo>
                  <a:close/>
                  <a:moveTo>
                    <a:pt x="1814" y="1097"/>
                  </a:moveTo>
                  <a:lnTo>
                    <a:pt x="1794" y="1097"/>
                  </a:lnTo>
                  <a:lnTo>
                    <a:pt x="1794" y="1092"/>
                  </a:lnTo>
                  <a:lnTo>
                    <a:pt x="1814" y="1092"/>
                  </a:lnTo>
                  <a:lnTo>
                    <a:pt x="1814" y="1097"/>
                  </a:lnTo>
                  <a:close/>
                  <a:moveTo>
                    <a:pt x="1779" y="1097"/>
                  </a:moveTo>
                  <a:lnTo>
                    <a:pt x="1759" y="1097"/>
                  </a:lnTo>
                  <a:lnTo>
                    <a:pt x="1759" y="1092"/>
                  </a:lnTo>
                  <a:lnTo>
                    <a:pt x="1779" y="1092"/>
                  </a:lnTo>
                  <a:lnTo>
                    <a:pt x="1779" y="1097"/>
                  </a:lnTo>
                  <a:close/>
                  <a:moveTo>
                    <a:pt x="1744" y="1097"/>
                  </a:moveTo>
                  <a:lnTo>
                    <a:pt x="1724" y="1097"/>
                  </a:lnTo>
                  <a:lnTo>
                    <a:pt x="1724" y="1092"/>
                  </a:lnTo>
                  <a:lnTo>
                    <a:pt x="1744" y="1092"/>
                  </a:lnTo>
                  <a:lnTo>
                    <a:pt x="1744" y="1097"/>
                  </a:lnTo>
                  <a:close/>
                  <a:moveTo>
                    <a:pt x="1709" y="1097"/>
                  </a:moveTo>
                  <a:lnTo>
                    <a:pt x="1689" y="1097"/>
                  </a:lnTo>
                  <a:lnTo>
                    <a:pt x="1689" y="1092"/>
                  </a:lnTo>
                  <a:lnTo>
                    <a:pt x="1709" y="1092"/>
                  </a:lnTo>
                  <a:lnTo>
                    <a:pt x="1709" y="1097"/>
                  </a:lnTo>
                  <a:close/>
                  <a:moveTo>
                    <a:pt x="1674" y="1097"/>
                  </a:moveTo>
                  <a:lnTo>
                    <a:pt x="1654" y="1097"/>
                  </a:lnTo>
                  <a:lnTo>
                    <a:pt x="1654" y="1092"/>
                  </a:lnTo>
                  <a:lnTo>
                    <a:pt x="1674" y="1092"/>
                  </a:lnTo>
                  <a:lnTo>
                    <a:pt x="1674" y="1097"/>
                  </a:lnTo>
                  <a:close/>
                  <a:moveTo>
                    <a:pt x="1639" y="1097"/>
                  </a:moveTo>
                  <a:lnTo>
                    <a:pt x="1619" y="1097"/>
                  </a:lnTo>
                  <a:lnTo>
                    <a:pt x="1619" y="1092"/>
                  </a:lnTo>
                  <a:lnTo>
                    <a:pt x="1639" y="1092"/>
                  </a:lnTo>
                  <a:lnTo>
                    <a:pt x="1639" y="1097"/>
                  </a:lnTo>
                  <a:close/>
                  <a:moveTo>
                    <a:pt x="1604" y="1097"/>
                  </a:moveTo>
                  <a:lnTo>
                    <a:pt x="1584" y="1097"/>
                  </a:lnTo>
                  <a:lnTo>
                    <a:pt x="1584" y="1092"/>
                  </a:lnTo>
                  <a:lnTo>
                    <a:pt x="1604" y="1092"/>
                  </a:lnTo>
                  <a:lnTo>
                    <a:pt x="1604" y="1097"/>
                  </a:lnTo>
                  <a:close/>
                  <a:moveTo>
                    <a:pt x="1569" y="1097"/>
                  </a:moveTo>
                  <a:lnTo>
                    <a:pt x="1549" y="1097"/>
                  </a:lnTo>
                  <a:lnTo>
                    <a:pt x="1549" y="1092"/>
                  </a:lnTo>
                  <a:lnTo>
                    <a:pt x="1569" y="1092"/>
                  </a:lnTo>
                  <a:lnTo>
                    <a:pt x="1569" y="1097"/>
                  </a:lnTo>
                  <a:close/>
                  <a:moveTo>
                    <a:pt x="1534" y="1097"/>
                  </a:moveTo>
                  <a:lnTo>
                    <a:pt x="1515" y="1097"/>
                  </a:lnTo>
                  <a:lnTo>
                    <a:pt x="1515" y="1092"/>
                  </a:lnTo>
                  <a:lnTo>
                    <a:pt x="1534" y="1092"/>
                  </a:lnTo>
                  <a:lnTo>
                    <a:pt x="1534" y="1097"/>
                  </a:lnTo>
                  <a:close/>
                  <a:moveTo>
                    <a:pt x="1499" y="1097"/>
                  </a:moveTo>
                  <a:lnTo>
                    <a:pt x="1480" y="1097"/>
                  </a:lnTo>
                  <a:lnTo>
                    <a:pt x="1480" y="1092"/>
                  </a:lnTo>
                  <a:lnTo>
                    <a:pt x="1499" y="1092"/>
                  </a:lnTo>
                  <a:lnTo>
                    <a:pt x="1499" y="1097"/>
                  </a:lnTo>
                  <a:close/>
                  <a:moveTo>
                    <a:pt x="1465" y="1097"/>
                  </a:moveTo>
                  <a:lnTo>
                    <a:pt x="1445" y="1097"/>
                  </a:lnTo>
                  <a:lnTo>
                    <a:pt x="1445" y="1092"/>
                  </a:lnTo>
                  <a:lnTo>
                    <a:pt x="1465" y="1092"/>
                  </a:lnTo>
                  <a:lnTo>
                    <a:pt x="1465" y="1097"/>
                  </a:lnTo>
                  <a:close/>
                  <a:moveTo>
                    <a:pt x="1430" y="1097"/>
                  </a:moveTo>
                  <a:lnTo>
                    <a:pt x="1410" y="1097"/>
                  </a:lnTo>
                  <a:lnTo>
                    <a:pt x="1410" y="1092"/>
                  </a:lnTo>
                  <a:lnTo>
                    <a:pt x="1430" y="1092"/>
                  </a:lnTo>
                  <a:lnTo>
                    <a:pt x="1430" y="1097"/>
                  </a:lnTo>
                  <a:close/>
                  <a:moveTo>
                    <a:pt x="1395" y="1097"/>
                  </a:moveTo>
                  <a:lnTo>
                    <a:pt x="1375" y="1097"/>
                  </a:lnTo>
                  <a:lnTo>
                    <a:pt x="1375" y="1092"/>
                  </a:lnTo>
                  <a:lnTo>
                    <a:pt x="1395" y="1092"/>
                  </a:lnTo>
                  <a:lnTo>
                    <a:pt x="1395" y="1097"/>
                  </a:lnTo>
                  <a:close/>
                  <a:moveTo>
                    <a:pt x="1360" y="1097"/>
                  </a:moveTo>
                  <a:lnTo>
                    <a:pt x="1340" y="1097"/>
                  </a:lnTo>
                  <a:lnTo>
                    <a:pt x="1340" y="1092"/>
                  </a:lnTo>
                  <a:lnTo>
                    <a:pt x="1360" y="1092"/>
                  </a:lnTo>
                  <a:lnTo>
                    <a:pt x="1360" y="1097"/>
                  </a:lnTo>
                  <a:close/>
                  <a:moveTo>
                    <a:pt x="1325" y="1097"/>
                  </a:moveTo>
                  <a:lnTo>
                    <a:pt x="1305" y="1097"/>
                  </a:lnTo>
                  <a:lnTo>
                    <a:pt x="1305" y="1092"/>
                  </a:lnTo>
                  <a:lnTo>
                    <a:pt x="1325" y="1092"/>
                  </a:lnTo>
                  <a:lnTo>
                    <a:pt x="1325" y="1097"/>
                  </a:lnTo>
                  <a:close/>
                  <a:moveTo>
                    <a:pt x="1290" y="1097"/>
                  </a:moveTo>
                  <a:lnTo>
                    <a:pt x="1270" y="1097"/>
                  </a:lnTo>
                  <a:lnTo>
                    <a:pt x="1270" y="1092"/>
                  </a:lnTo>
                  <a:lnTo>
                    <a:pt x="1290" y="1092"/>
                  </a:lnTo>
                  <a:lnTo>
                    <a:pt x="1290" y="1097"/>
                  </a:lnTo>
                  <a:close/>
                  <a:moveTo>
                    <a:pt x="1255" y="1097"/>
                  </a:moveTo>
                  <a:lnTo>
                    <a:pt x="1235" y="1097"/>
                  </a:lnTo>
                  <a:lnTo>
                    <a:pt x="1235" y="1092"/>
                  </a:lnTo>
                  <a:lnTo>
                    <a:pt x="1255" y="1092"/>
                  </a:lnTo>
                  <a:lnTo>
                    <a:pt x="1255" y="1097"/>
                  </a:lnTo>
                  <a:close/>
                  <a:moveTo>
                    <a:pt x="1220" y="1097"/>
                  </a:moveTo>
                  <a:lnTo>
                    <a:pt x="1200" y="1097"/>
                  </a:lnTo>
                  <a:lnTo>
                    <a:pt x="1200" y="1092"/>
                  </a:lnTo>
                  <a:lnTo>
                    <a:pt x="1220" y="1092"/>
                  </a:lnTo>
                  <a:lnTo>
                    <a:pt x="1220" y="1097"/>
                  </a:lnTo>
                  <a:close/>
                  <a:moveTo>
                    <a:pt x="1185" y="1097"/>
                  </a:moveTo>
                  <a:lnTo>
                    <a:pt x="1165" y="1097"/>
                  </a:lnTo>
                  <a:lnTo>
                    <a:pt x="1165" y="1092"/>
                  </a:lnTo>
                  <a:lnTo>
                    <a:pt x="1185" y="1092"/>
                  </a:lnTo>
                  <a:lnTo>
                    <a:pt x="1185" y="1097"/>
                  </a:lnTo>
                  <a:close/>
                  <a:moveTo>
                    <a:pt x="1150" y="1097"/>
                  </a:moveTo>
                  <a:lnTo>
                    <a:pt x="1130" y="1097"/>
                  </a:lnTo>
                  <a:lnTo>
                    <a:pt x="1130" y="1092"/>
                  </a:lnTo>
                  <a:lnTo>
                    <a:pt x="1150" y="1092"/>
                  </a:lnTo>
                  <a:lnTo>
                    <a:pt x="1150" y="1097"/>
                  </a:lnTo>
                  <a:close/>
                  <a:moveTo>
                    <a:pt x="1115" y="1097"/>
                  </a:moveTo>
                  <a:lnTo>
                    <a:pt x="1095" y="1097"/>
                  </a:lnTo>
                  <a:lnTo>
                    <a:pt x="1095" y="1092"/>
                  </a:lnTo>
                  <a:lnTo>
                    <a:pt x="1115" y="1092"/>
                  </a:lnTo>
                  <a:lnTo>
                    <a:pt x="1115" y="1097"/>
                  </a:lnTo>
                  <a:close/>
                  <a:moveTo>
                    <a:pt x="1080" y="1097"/>
                  </a:moveTo>
                  <a:lnTo>
                    <a:pt x="1060" y="1097"/>
                  </a:lnTo>
                  <a:lnTo>
                    <a:pt x="1060" y="1092"/>
                  </a:lnTo>
                  <a:lnTo>
                    <a:pt x="1080" y="1092"/>
                  </a:lnTo>
                  <a:lnTo>
                    <a:pt x="1080" y="1097"/>
                  </a:lnTo>
                  <a:close/>
                  <a:moveTo>
                    <a:pt x="1045" y="1097"/>
                  </a:moveTo>
                  <a:lnTo>
                    <a:pt x="1025" y="1097"/>
                  </a:lnTo>
                  <a:lnTo>
                    <a:pt x="1025" y="1092"/>
                  </a:lnTo>
                  <a:lnTo>
                    <a:pt x="1045" y="1092"/>
                  </a:lnTo>
                  <a:lnTo>
                    <a:pt x="1045" y="1097"/>
                  </a:lnTo>
                  <a:close/>
                  <a:moveTo>
                    <a:pt x="1010" y="1097"/>
                  </a:moveTo>
                  <a:lnTo>
                    <a:pt x="990" y="1097"/>
                  </a:lnTo>
                  <a:lnTo>
                    <a:pt x="990" y="1092"/>
                  </a:lnTo>
                  <a:lnTo>
                    <a:pt x="1010" y="1092"/>
                  </a:lnTo>
                  <a:lnTo>
                    <a:pt x="1010" y="1097"/>
                  </a:lnTo>
                  <a:close/>
                  <a:moveTo>
                    <a:pt x="975" y="1097"/>
                  </a:moveTo>
                  <a:lnTo>
                    <a:pt x="955" y="1097"/>
                  </a:lnTo>
                  <a:lnTo>
                    <a:pt x="955" y="1092"/>
                  </a:lnTo>
                  <a:lnTo>
                    <a:pt x="975" y="1092"/>
                  </a:lnTo>
                  <a:lnTo>
                    <a:pt x="975" y="1097"/>
                  </a:lnTo>
                  <a:close/>
                  <a:moveTo>
                    <a:pt x="940" y="1097"/>
                  </a:moveTo>
                  <a:lnTo>
                    <a:pt x="920" y="1097"/>
                  </a:lnTo>
                  <a:lnTo>
                    <a:pt x="920" y="1092"/>
                  </a:lnTo>
                  <a:lnTo>
                    <a:pt x="940" y="1092"/>
                  </a:lnTo>
                  <a:lnTo>
                    <a:pt x="940" y="1097"/>
                  </a:lnTo>
                  <a:close/>
                  <a:moveTo>
                    <a:pt x="905" y="1097"/>
                  </a:moveTo>
                  <a:lnTo>
                    <a:pt x="885" y="1097"/>
                  </a:lnTo>
                  <a:lnTo>
                    <a:pt x="885" y="1092"/>
                  </a:lnTo>
                  <a:lnTo>
                    <a:pt x="905" y="1092"/>
                  </a:lnTo>
                  <a:lnTo>
                    <a:pt x="905" y="1097"/>
                  </a:lnTo>
                  <a:close/>
                  <a:moveTo>
                    <a:pt x="870" y="1097"/>
                  </a:moveTo>
                  <a:lnTo>
                    <a:pt x="850" y="1097"/>
                  </a:lnTo>
                  <a:lnTo>
                    <a:pt x="850" y="1092"/>
                  </a:lnTo>
                  <a:lnTo>
                    <a:pt x="870" y="1092"/>
                  </a:lnTo>
                  <a:lnTo>
                    <a:pt x="870" y="1097"/>
                  </a:lnTo>
                  <a:close/>
                  <a:moveTo>
                    <a:pt x="835" y="1097"/>
                  </a:moveTo>
                  <a:lnTo>
                    <a:pt x="815" y="1097"/>
                  </a:lnTo>
                  <a:lnTo>
                    <a:pt x="815" y="1092"/>
                  </a:lnTo>
                  <a:lnTo>
                    <a:pt x="835" y="1092"/>
                  </a:lnTo>
                  <a:lnTo>
                    <a:pt x="835" y="1097"/>
                  </a:lnTo>
                  <a:close/>
                  <a:moveTo>
                    <a:pt x="800" y="1097"/>
                  </a:moveTo>
                  <a:lnTo>
                    <a:pt x="780" y="1097"/>
                  </a:lnTo>
                  <a:lnTo>
                    <a:pt x="780" y="1092"/>
                  </a:lnTo>
                  <a:lnTo>
                    <a:pt x="800" y="1092"/>
                  </a:lnTo>
                  <a:lnTo>
                    <a:pt x="800" y="1097"/>
                  </a:lnTo>
                  <a:close/>
                  <a:moveTo>
                    <a:pt x="765" y="1097"/>
                  </a:moveTo>
                  <a:lnTo>
                    <a:pt x="745" y="1097"/>
                  </a:lnTo>
                  <a:lnTo>
                    <a:pt x="745" y="1092"/>
                  </a:lnTo>
                  <a:lnTo>
                    <a:pt x="765" y="1092"/>
                  </a:lnTo>
                  <a:lnTo>
                    <a:pt x="765" y="1097"/>
                  </a:lnTo>
                  <a:close/>
                  <a:moveTo>
                    <a:pt x="730" y="1097"/>
                  </a:moveTo>
                  <a:lnTo>
                    <a:pt x="710" y="1097"/>
                  </a:lnTo>
                  <a:lnTo>
                    <a:pt x="710" y="1092"/>
                  </a:lnTo>
                  <a:lnTo>
                    <a:pt x="730" y="1092"/>
                  </a:lnTo>
                  <a:lnTo>
                    <a:pt x="730" y="1097"/>
                  </a:lnTo>
                  <a:close/>
                  <a:moveTo>
                    <a:pt x="695" y="1097"/>
                  </a:moveTo>
                  <a:lnTo>
                    <a:pt x="675" y="1097"/>
                  </a:lnTo>
                  <a:lnTo>
                    <a:pt x="675" y="1092"/>
                  </a:lnTo>
                  <a:lnTo>
                    <a:pt x="695" y="1092"/>
                  </a:lnTo>
                  <a:lnTo>
                    <a:pt x="695" y="1097"/>
                  </a:lnTo>
                  <a:close/>
                  <a:moveTo>
                    <a:pt x="660" y="1097"/>
                  </a:moveTo>
                  <a:lnTo>
                    <a:pt x="640" y="1097"/>
                  </a:lnTo>
                  <a:lnTo>
                    <a:pt x="640" y="1092"/>
                  </a:lnTo>
                  <a:lnTo>
                    <a:pt x="660" y="1092"/>
                  </a:lnTo>
                  <a:lnTo>
                    <a:pt x="660" y="1097"/>
                  </a:lnTo>
                  <a:close/>
                  <a:moveTo>
                    <a:pt x="625" y="1097"/>
                  </a:moveTo>
                  <a:lnTo>
                    <a:pt x="605" y="1097"/>
                  </a:lnTo>
                  <a:lnTo>
                    <a:pt x="605" y="1092"/>
                  </a:lnTo>
                  <a:lnTo>
                    <a:pt x="625" y="1092"/>
                  </a:lnTo>
                  <a:lnTo>
                    <a:pt x="625" y="1097"/>
                  </a:lnTo>
                  <a:close/>
                  <a:moveTo>
                    <a:pt x="590" y="1097"/>
                  </a:moveTo>
                  <a:lnTo>
                    <a:pt x="570" y="1097"/>
                  </a:lnTo>
                  <a:lnTo>
                    <a:pt x="570" y="1092"/>
                  </a:lnTo>
                  <a:lnTo>
                    <a:pt x="590" y="1092"/>
                  </a:lnTo>
                  <a:lnTo>
                    <a:pt x="590" y="1097"/>
                  </a:lnTo>
                  <a:close/>
                  <a:moveTo>
                    <a:pt x="555" y="1097"/>
                  </a:moveTo>
                  <a:lnTo>
                    <a:pt x="535" y="1097"/>
                  </a:lnTo>
                  <a:lnTo>
                    <a:pt x="535" y="1092"/>
                  </a:lnTo>
                  <a:lnTo>
                    <a:pt x="555" y="1092"/>
                  </a:lnTo>
                  <a:lnTo>
                    <a:pt x="555" y="1097"/>
                  </a:lnTo>
                  <a:close/>
                  <a:moveTo>
                    <a:pt x="520" y="1097"/>
                  </a:moveTo>
                  <a:lnTo>
                    <a:pt x="500" y="1097"/>
                  </a:lnTo>
                  <a:lnTo>
                    <a:pt x="500" y="1092"/>
                  </a:lnTo>
                  <a:lnTo>
                    <a:pt x="520" y="1092"/>
                  </a:lnTo>
                  <a:lnTo>
                    <a:pt x="520" y="1097"/>
                  </a:lnTo>
                  <a:close/>
                  <a:moveTo>
                    <a:pt x="485" y="1097"/>
                  </a:moveTo>
                  <a:lnTo>
                    <a:pt x="465" y="1097"/>
                  </a:lnTo>
                  <a:lnTo>
                    <a:pt x="465" y="1092"/>
                  </a:lnTo>
                  <a:lnTo>
                    <a:pt x="485" y="1092"/>
                  </a:lnTo>
                  <a:lnTo>
                    <a:pt x="485" y="1097"/>
                  </a:lnTo>
                  <a:close/>
                  <a:moveTo>
                    <a:pt x="450" y="1097"/>
                  </a:moveTo>
                  <a:lnTo>
                    <a:pt x="430" y="1097"/>
                  </a:lnTo>
                  <a:lnTo>
                    <a:pt x="430" y="1092"/>
                  </a:lnTo>
                  <a:lnTo>
                    <a:pt x="450" y="1092"/>
                  </a:lnTo>
                  <a:lnTo>
                    <a:pt x="450" y="1097"/>
                  </a:lnTo>
                  <a:close/>
                  <a:moveTo>
                    <a:pt x="415" y="1097"/>
                  </a:moveTo>
                  <a:lnTo>
                    <a:pt x="395" y="1097"/>
                  </a:lnTo>
                  <a:lnTo>
                    <a:pt x="395" y="1092"/>
                  </a:lnTo>
                  <a:lnTo>
                    <a:pt x="415" y="1092"/>
                  </a:lnTo>
                  <a:lnTo>
                    <a:pt x="415" y="1097"/>
                  </a:lnTo>
                  <a:close/>
                  <a:moveTo>
                    <a:pt x="381" y="1097"/>
                  </a:moveTo>
                  <a:lnTo>
                    <a:pt x="360" y="1097"/>
                  </a:lnTo>
                  <a:lnTo>
                    <a:pt x="360" y="1092"/>
                  </a:lnTo>
                  <a:lnTo>
                    <a:pt x="381" y="1092"/>
                  </a:lnTo>
                  <a:lnTo>
                    <a:pt x="381" y="1097"/>
                  </a:lnTo>
                  <a:close/>
                  <a:moveTo>
                    <a:pt x="346" y="1097"/>
                  </a:moveTo>
                  <a:lnTo>
                    <a:pt x="325" y="1097"/>
                  </a:lnTo>
                  <a:lnTo>
                    <a:pt x="325" y="1092"/>
                  </a:lnTo>
                  <a:lnTo>
                    <a:pt x="346" y="1092"/>
                  </a:lnTo>
                  <a:lnTo>
                    <a:pt x="346" y="1097"/>
                  </a:lnTo>
                  <a:close/>
                  <a:moveTo>
                    <a:pt x="311" y="1097"/>
                  </a:moveTo>
                  <a:lnTo>
                    <a:pt x="290" y="1097"/>
                  </a:lnTo>
                  <a:lnTo>
                    <a:pt x="290" y="1092"/>
                  </a:lnTo>
                  <a:lnTo>
                    <a:pt x="311" y="1092"/>
                  </a:lnTo>
                  <a:lnTo>
                    <a:pt x="311" y="1097"/>
                  </a:lnTo>
                  <a:close/>
                  <a:moveTo>
                    <a:pt x="276" y="1097"/>
                  </a:moveTo>
                  <a:lnTo>
                    <a:pt x="256" y="1097"/>
                  </a:lnTo>
                  <a:lnTo>
                    <a:pt x="256" y="1092"/>
                  </a:lnTo>
                  <a:lnTo>
                    <a:pt x="276" y="1092"/>
                  </a:lnTo>
                  <a:lnTo>
                    <a:pt x="276" y="1097"/>
                  </a:lnTo>
                  <a:close/>
                  <a:moveTo>
                    <a:pt x="241" y="1097"/>
                  </a:moveTo>
                  <a:lnTo>
                    <a:pt x="221" y="1097"/>
                  </a:lnTo>
                  <a:lnTo>
                    <a:pt x="221" y="1092"/>
                  </a:lnTo>
                  <a:lnTo>
                    <a:pt x="241" y="1092"/>
                  </a:lnTo>
                  <a:lnTo>
                    <a:pt x="241" y="1097"/>
                  </a:lnTo>
                  <a:close/>
                  <a:moveTo>
                    <a:pt x="206" y="1097"/>
                  </a:moveTo>
                  <a:lnTo>
                    <a:pt x="186" y="1097"/>
                  </a:lnTo>
                  <a:lnTo>
                    <a:pt x="186" y="1092"/>
                  </a:lnTo>
                  <a:lnTo>
                    <a:pt x="206" y="1092"/>
                  </a:lnTo>
                  <a:lnTo>
                    <a:pt x="206" y="1097"/>
                  </a:lnTo>
                  <a:close/>
                  <a:moveTo>
                    <a:pt x="171" y="1097"/>
                  </a:moveTo>
                  <a:lnTo>
                    <a:pt x="151" y="1097"/>
                  </a:lnTo>
                  <a:lnTo>
                    <a:pt x="151" y="1092"/>
                  </a:lnTo>
                  <a:lnTo>
                    <a:pt x="171" y="1092"/>
                  </a:lnTo>
                  <a:lnTo>
                    <a:pt x="171" y="1097"/>
                  </a:lnTo>
                  <a:close/>
                  <a:moveTo>
                    <a:pt x="136" y="1097"/>
                  </a:moveTo>
                  <a:lnTo>
                    <a:pt x="116" y="1097"/>
                  </a:lnTo>
                  <a:lnTo>
                    <a:pt x="116" y="1092"/>
                  </a:lnTo>
                  <a:lnTo>
                    <a:pt x="136" y="1092"/>
                  </a:lnTo>
                  <a:lnTo>
                    <a:pt x="136" y="1097"/>
                  </a:lnTo>
                  <a:close/>
                  <a:moveTo>
                    <a:pt x="101" y="1097"/>
                  </a:moveTo>
                  <a:lnTo>
                    <a:pt x="81" y="1097"/>
                  </a:lnTo>
                  <a:lnTo>
                    <a:pt x="81" y="1092"/>
                  </a:lnTo>
                  <a:lnTo>
                    <a:pt x="101" y="1092"/>
                  </a:lnTo>
                  <a:lnTo>
                    <a:pt x="101" y="1097"/>
                  </a:lnTo>
                  <a:close/>
                  <a:moveTo>
                    <a:pt x="66" y="1097"/>
                  </a:moveTo>
                  <a:lnTo>
                    <a:pt x="46" y="1097"/>
                  </a:lnTo>
                  <a:lnTo>
                    <a:pt x="46" y="1092"/>
                  </a:lnTo>
                  <a:lnTo>
                    <a:pt x="66" y="1092"/>
                  </a:lnTo>
                  <a:lnTo>
                    <a:pt x="66" y="1097"/>
                  </a:lnTo>
                  <a:close/>
                  <a:moveTo>
                    <a:pt x="31" y="1097"/>
                  </a:moveTo>
                  <a:lnTo>
                    <a:pt x="11" y="1097"/>
                  </a:lnTo>
                  <a:lnTo>
                    <a:pt x="11" y="1092"/>
                  </a:lnTo>
                  <a:lnTo>
                    <a:pt x="31" y="1092"/>
                  </a:lnTo>
                  <a:lnTo>
                    <a:pt x="31" y="109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Rettangolo 72"/>
            <p:cNvSpPr>
              <a:spLocks noChangeArrowheads="1"/>
            </p:cNvSpPr>
            <p:nvPr/>
          </p:nvSpPr>
          <p:spPr bwMode="auto">
            <a:xfrm>
              <a:off x="5724129" y="2636913"/>
              <a:ext cx="576064" cy="216024"/>
            </a:xfrm>
            <a:prstGeom prst="rect">
              <a:avLst/>
            </a:prstGeom>
            <a:solidFill>
              <a:schemeClr val="bg1"/>
            </a:solidFill>
            <a:ln w="25400" algn="ctr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GB" altLang="zh-CN" sz="1000" dirty="0" smtClean="0">
                  <a:solidFill>
                    <a:schemeClr val="tx1"/>
                  </a:solidFill>
                  <a:ea typeface="宋体" charset="-122"/>
                </a:rPr>
                <a:t>M AAA</a:t>
              </a:r>
              <a:endParaRPr lang="en-GB" altLang="zh-CN" sz="1000" dirty="0">
                <a:solidFill>
                  <a:schemeClr val="tx1"/>
                </a:solidFill>
                <a:ea typeface="宋体" charset="-122"/>
              </a:endParaRPr>
            </a:p>
          </p:txBody>
        </p:sp>
        <p:sp>
          <p:nvSpPr>
            <p:cNvPr id="79" name="Freeform 23"/>
            <p:cNvSpPr>
              <a:spLocks noEditPoints="1"/>
            </p:cNvSpPr>
            <p:nvPr/>
          </p:nvSpPr>
          <p:spPr bwMode="auto">
            <a:xfrm>
              <a:off x="3563888" y="2348880"/>
              <a:ext cx="921445" cy="288032"/>
            </a:xfrm>
            <a:custGeom>
              <a:avLst/>
              <a:gdLst>
                <a:gd name="T0" fmla="*/ 0 w 2713"/>
                <a:gd name="T1" fmla="*/ 494699 h 1493"/>
                <a:gd name="T2" fmla="*/ 1526215 w 2713"/>
                <a:gd name="T3" fmla="*/ 0 h 1493"/>
                <a:gd name="T4" fmla="*/ 146358800 w 2713"/>
                <a:gd name="T5" fmla="*/ 0 h 1493"/>
                <a:gd name="T6" fmla="*/ 147885014 w 2713"/>
                <a:gd name="T7" fmla="*/ 494699 h 1493"/>
                <a:gd name="T8" fmla="*/ 147885014 w 2713"/>
                <a:gd name="T9" fmla="*/ 25880143 h 1493"/>
                <a:gd name="T10" fmla="*/ 146358800 w 2713"/>
                <a:gd name="T11" fmla="*/ 26374842 h 1493"/>
                <a:gd name="T12" fmla="*/ 1526215 w 2713"/>
                <a:gd name="T13" fmla="*/ 26374842 h 1493"/>
                <a:gd name="T14" fmla="*/ 0 w 2713"/>
                <a:gd name="T15" fmla="*/ 25880143 h 1493"/>
                <a:gd name="T16" fmla="*/ 0 w 2713"/>
                <a:gd name="T17" fmla="*/ 494699 h 1493"/>
                <a:gd name="T18" fmla="*/ 3052663 w 2713"/>
                <a:gd name="T19" fmla="*/ 25880143 h 1493"/>
                <a:gd name="T20" fmla="*/ 1526215 w 2713"/>
                <a:gd name="T21" fmla="*/ 25385577 h 1493"/>
                <a:gd name="T22" fmla="*/ 146358800 w 2713"/>
                <a:gd name="T23" fmla="*/ 25385577 h 1493"/>
                <a:gd name="T24" fmla="*/ 144886985 w 2713"/>
                <a:gd name="T25" fmla="*/ 25880143 h 1493"/>
                <a:gd name="T26" fmla="*/ 144886985 w 2713"/>
                <a:gd name="T27" fmla="*/ 494699 h 1493"/>
                <a:gd name="T28" fmla="*/ 146358800 w 2713"/>
                <a:gd name="T29" fmla="*/ 971589 h 1493"/>
                <a:gd name="T30" fmla="*/ 1526215 w 2713"/>
                <a:gd name="T31" fmla="*/ 971589 h 1493"/>
                <a:gd name="T32" fmla="*/ 3052663 w 2713"/>
                <a:gd name="T33" fmla="*/ 494699 h 1493"/>
                <a:gd name="T34" fmla="*/ 3052663 w 2713"/>
                <a:gd name="T35" fmla="*/ 25880143 h 14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713"/>
                <a:gd name="T55" fmla="*/ 0 h 1493"/>
                <a:gd name="T56" fmla="*/ 2713 w 2713"/>
                <a:gd name="T57" fmla="*/ 1493 h 149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713" h="1493">
                  <a:moveTo>
                    <a:pt x="0" y="28"/>
                  </a:moveTo>
                  <a:cubicBezTo>
                    <a:pt x="0" y="12"/>
                    <a:pt x="13" y="0"/>
                    <a:pt x="28" y="0"/>
                  </a:cubicBezTo>
                  <a:lnTo>
                    <a:pt x="2685" y="0"/>
                  </a:lnTo>
                  <a:cubicBezTo>
                    <a:pt x="2701" y="0"/>
                    <a:pt x="2713" y="12"/>
                    <a:pt x="2713" y="28"/>
                  </a:cubicBezTo>
                  <a:lnTo>
                    <a:pt x="2713" y="1465"/>
                  </a:lnTo>
                  <a:cubicBezTo>
                    <a:pt x="2713" y="1480"/>
                    <a:pt x="2701" y="1493"/>
                    <a:pt x="2685" y="1493"/>
                  </a:cubicBezTo>
                  <a:lnTo>
                    <a:pt x="28" y="1493"/>
                  </a:lnTo>
                  <a:cubicBezTo>
                    <a:pt x="13" y="1493"/>
                    <a:pt x="0" y="1480"/>
                    <a:pt x="0" y="1465"/>
                  </a:cubicBezTo>
                  <a:lnTo>
                    <a:pt x="0" y="28"/>
                  </a:lnTo>
                  <a:close/>
                  <a:moveTo>
                    <a:pt x="56" y="1465"/>
                  </a:moveTo>
                  <a:lnTo>
                    <a:pt x="28" y="1437"/>
                  </a:lnTo>
                  <a:lnTo>
                    <a:pt x="2685" y="1437"/>
                  </a:lnTo>
                  <a:lnTo>
                    <a:pt x="2658" y="1465"/>
                  </a:lnTo>
                  <a:lnTo>
                    <a:pt x="2658" y="28"/>
                  </a:lnTo>
                  <a:lnTo>
                    <a:pt x="2685" y="55"/>
                  </a:lnTo>
                  <a:lnTo>
                    <a:pt x="28" y="55"/>
                  </a:lnTo>
                  <a:lnTo>
                    <a:pt x="56" y="28"/>
                  </a:lnTo>
                  <a:lnTo>
                    <a:pt x="56" y="146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GB" altLang="zh-CN" sz="1000" dirty="0" smtClean="0">
                  <a:ea typeface="宋体" charset="-122"/>
                </a:rPr>
                <a:t>Mobile Edge</a:t>
              </a:r>
              <a:endParaRPr lang="en-GB" altLang="zh-CN" sz="1000" dirty="0">
                <a:solidFill>
                  <a:schemeClr val="tx1"/>
                </a:solidFill>
                <a:ea typeface="宋体" charset="-122"/>
              </a:endParaRPr>
            </a:p>
          </p:txBody>
        </p:sp>
        <p:cxnSp>
          <p:nvCxnSpPr>
            <p:cNvPr id="80" name="Connettore 1 75"/>
            <p:cNvCxnSpPr>
              <a:cxnSpLocks noChangeShapeType="1"/>
              <a:stCxn id="78" idx="2"/>
              <a:endCxn id="102" idx="0"/>
            </p:cNvCxnSpPr>
            <p:nvPr/>
          </p:nvCxnSpPr>
          <p:spPr bwMode="auto">
            <a:xfrm flipH="1">
              <a:off x="6012160" y="2852937"/>
              <a:ext cx="1" cy="792087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/>
            </a:ln>
          </p:spPr>
        </p:cxnSp>
        <p:sp>
          <p:nvSpPr>
            <p:cNvPr id="96" name="Nuvola 172"/>
            <p:cNvSpPr/>
            <p:nvPr/>
          </p:nvSpPr>
          <p:spPr bwMode="auto">
            <a:xfrm>
              <a:off x="7521575" y="3068960"/>
              <a:ext cx="1370905" cy="432048"/>
            </a:xfrm>
            <a:prstGeom prst="cloud">
              <a:avLst/>
            </a:prstGeom>
            <a:solidFill>
              <a:schemeClr val="accent1">
                <a:alpha val="41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36000" tIns="0" rIns="36000" bIns="36000"/>
            <a:lstStyle/>
            <a:p>
              <a:pPr algn="ctr">
                <a:defRPr/>
              </a:pPr>
              <a:r>
                <a:rPr lang="en-GB" sz="1000" dirty="0" smtClean="0"/>
                <a:t>Internet </a:t>
              </a:r>
              <a:endParaRPr lang="en-GB" sz="1000" dirty="0">
                <a:solidFill>
                  <a:schemeClr val="tx1"/>
                </a:solidFill>
              </a:endParaRPr>
            </a:p>
          </p:txBody>
        </p:sp>
        <p:sp>
          <p:nvSpPr>
            <p:cNvPr id="98" name="Rectangle 14"/>
            <p:cNvSpPr>
              <a:spLocks noChangeArrowheads="1"/>
            </p:cNvSpPr>
            <p:nvPr/>
          </p:nvSpPr>
          <p:spPr bwMode="auto">
            <a:xfrm>
              <a:off x="2555776" y="1484784"/>
              <a:ext cx="144016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400" b="1" dirty="0" smtClean="0"/>
                <a:t>IP Network</a:t>
              </a:r>
              <a:endParaRPr lang="en-US" sz="4400" dirty="0">
                <a:solidFill>
                  <a:schemeClr val="tx1"/>
                </a:solidFill>
              </a:endParaRPr>
            </a:p>
          </p:txBody>
        </p:sp>
        <p:sp>
          <p:nvSpPr>
            <p:cNvPr id="99" name="Nuvola 254"/>
            <p:cNvSpPr/>
            <p:nvPr/>
          </p:nvSpPr>
          <p:spPr bwMode="auto">
            <a:xfrm>
              <a:off x="5345113" y="1609725"/>
              <a:ext cx="1819175" cy="406400"/>
            </a:xfrm>
            <a:prstGeom prst="cloud">
              <a:avLst/>
            </a:prstGeom>
            <a:solidFill>
              <a:schemeClr val="accent1">
                <a:alpha val="41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36000" tIns="0" rIns="36000" bIns="36000"/>
            <a:lstStyle/>
            <a:p>
              <a:pPr>
                <a:defRPr/>
              </a:pPr>
              <a:r>
                <a:rPr lang="en-GB" sz="1200" dirty="0" smtClean="0"/>
                <a:t>O</a:t>
              </a:r>
              <a:r>
                <a:rPr lang="en-GB" sz="1200" dirty="0" smtClean="0">
                  <a:solidFill>
                    <a:schemeClr val="tx1"/>
                  </a:solidFill>
                </a:rPr>
                <a:t>perator  IP Network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102" name="Rettangolo 72"/>
            <p:cNvSpPr>
              <a:spLocks noChangeArrowheads="1"/>
            </p:cNvSpPr>
            <p:nvPr/>
          </p:nvSpPr>
          <p:spPr bwMode="auto">
            <a:xfrm>
              <a:off x="5724128" y="3645024"/>
              <a:ext cx="576064" cy="216024"/>
            </a:xfrm>
            <a:prstGeom prst="rect">
              <a:avLst/>
            </a:prstGeom>
            <a:noFill/>
            <a:ln w="25400" algn="ctr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GB" altLang="zh-CN" sz="1000" dirty="0" smtClean="0">
                  <a:ea typeface="宋体" charset="-122"/>
                </a:rPr>
                <a:t>F</a:t>
              </a:r>
              <a:r>
                <a:rPr lang="en-GB" altLang="zh-CN" sz="1000" dirty="0" smtClean="0">
                  <a:solidFill>
                    <a:schemeClr val="tx1"/>
                  </a:solidFill>
                  <a:ea typeface="宋体" charset="-122"/>
                </a:rPr>
                <a:t> AAA</a:t>
              </a:r>
              <a:endParaRPr lang="en-GB" altLang="zh-CN" sz="1000" dirty="0">
                <a:solidFill>
                  <a:schemeClr val="tx1"/>
                </a:solidFill>
                <a:ea typeface="宋体" charset="-122"/>
              </a:endParaRPr>
            </a:p>
          </p:txBody>
        </p:sp>
        <p:cxnSp>
          <p:nvCxnSpPr>
            <p:cNvPr id="109" name="Connettore 1 75"/>
            <p:cNvCxnSpPr>
              <a:cxnSpLocks noChangeShapeType="1"/>
              <a:endCxn id="108" idx="0"/>
            </p:cNvCxnSpPr>
            <p:nvPr/>
          </p:nvCxnSpPr>
          <p:spPr bwMode="auto">
            <a:xfrm flipH="1">
              <a:off x="4976800" y="2852936"/>
              <a:ext cx="27249" cy="792088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/>
            </a:ln>
          </p:spPr>
        </p:cxnSp>
        <p:grpSp>
          <p:nvGrpSpPr>
            <p:cNvPr id="4" name="组合 105"/>
            <p:cNvGrpSpPr/>
            <p:nvPr/>
          </p:nvGrpSpPr>
          <p:grpSpPr>
            <a:xfrm>
              <a:off x="4724772" y="3573016"/>
              <a:ext cx="495300" cy="273050"/>
              <a:chOff x="3851920" y="1844824"/>
              <a:chExt cx="495300" cy="273050"/>
            </a:xfrm>
          </p:grpSpPr>
          <p:sp>
            <p:nvSpPr>
              <p:cNvPr id="107" name="Freeform 23"/>
              <p:cNvSpPr>
                <a:spLocks noEditPoints="1"/>
              </p:cNvSpPr>
              <p:nvPr/>
            </p:nvSpPr>
            <p:spPr bwMode="auto">
              <a:xfrm>
                <a:off x="3851920" y="1844824"/>
                <a:ext cx="495300" cy="273050"/>
              </a:xfrm>
              <a:custGeom>
                <a:avLst/>
                <a:gdLst>
                  <a:gd name="T0" fmla="*/ 0 w 2713"/>
                  <a:gd name="T1" fmla="*/ 936563 h 1493"/>
                  <a:gd name="T2" fmla="*/ 933274 w 2713"/>
                  <a:gd name="T3" fmla="*/ 0 h 1493"/>
                  <a:gd name="T4" fmla="*/ 89491372 w 2713"/>
                  <a:gd name="T5" fmla="*/ 0 h 1493"/>
                  <a:gd name="T6" fmla="*/ 90424646 w 2713"/>
                  <a:gd name="T7" fmla="*/ 936563 h 1493"/>
                  <a:gd name="T8" fmla="*/ 90424646 w 2713"/>
                  <a:gd name="T9" fmla="*/ 49000686 h 1493"/>
                  <a:gd name="T10" fmla="*/ 89491372 w 2713"/>
                  <a:gd name="T11" fmla="*/ 49937249 h 1493"/>
                  <a:gd name="T12" fmla="*/ 933274 w 2713"/>
                  <a:gd name="T13" fmla="*/ 49937249 h 1493"/>
                  <a:gd name="T14" fmla="*/ 0 w 2713"/>
                  <a:gd name="T15" fmla="*/ 49000686 h 1493"/>
                  <a:gd name="T16" fmla="*/ 0 w 2713"/>
                  <a:gd name="T17" fmla="*/ 936563 h 1493"/>
                  <a:gd name="T18" fmla="*/ 1866549 w 2713"/>
                  <a:gd name="T19" fmla="*/ 49000686 h 1493"/>
                  <a:gd name="T20" fmla="*/ 933274 w 2713"/>
                  <a:gd name="T21" fmla="*/ 48064123 h 1493"/>
                  <a:gd name="T22" fmla="*/ 89491372 w 2713"/>
                  <a:gd name="T23" fmla="*/ 48064123 h 1493"/>
                  <a:gd name="T24" fmla="*/ 88591507 w 2713"/>
                  <a:gd name="T25" fmla="*/ 49000686 h 1493"/>
                  <a:gd name="T26" fmla="*/ 88591507 w 2713"/>
                  <a:gd name="T27" fmla="*/ 936563 h 1493"/>
                  <a:gd name="T28" fmla="*/ 89491372 w 2713"/>
                  <a:gd name="T29" fmla="*/ 1839658 h 1493"/>
                  <a:gd name="T30" fmla="*/ 933274 w 2713"/>
                  <a:gd name="T31" fmla="*/ 1839658 h 1493"/>
                  <a:gd name="T32" fmla="*/ 1866549 w 2713"/>
                  <a:gd name="T33" fmla="*/ 936563 h 1493"/>
                  <a:gd name="T34" fmla="*/ 1866549 w 2713"/>
                  <a:gd name="T35" fmla="*/ 49000686 h 14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713"/>
                  <a:gd name="T55" fmla="*/ 0 h 1493"/>
                  <a:gd name="T56" fmla="*/ 2713 w 2713"/>
                  <a:gd name="T57" fmla="*/ 1493 h 149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713" h="1493">
                    <a:moveTo>
                      <a:pt x="0" y="28"/>
                    </a:moveTo>
                    <a:cubicBezTo>
                      <a:pt x="0" y="12"/>
                      <a:pt x="13" y="0"/>
                      <a:pt x="28" y="0"/>
                    </a:cubicBezTo>
                    <a:lnTo>
                      <a:pt x="2685" y="0"/>
                    </a:lnTo>
                    <a:cubicBezTo>
                      <a:pt x="2701" y="0"/>
                      <a:pt x="2713" y="12"/>
                      <a:pt x="2713" y="28"/>
                    </a:cubicBezTo>
                    <a:lnTo>
                      <a:pt x="2713" y="1465"/>
                    </a:lnTo>
                    <a:cubicBezTo>
                      <a:pt x="2713" y="1480"/>
                      <a:pt x="2701" y="1493"/>
                      <a:pt x="2685" y="1493"/>
                    </a:cubicBezTo>
                    <a:lnTo>
                      <a:pt x="28" y="1493"/>
                    </a:lnTo>
                    <a:cubicBezTo>
                      <a:pt x="13" y="1493"/>
                      <a:pt x="0" y="1480"/>
                      <a:pt x="0" y="1465"/>
                    </a:cubicBezTo>
                    <a:lnTo>
                      <a:pt x="0" y="28"/>
                    </a:lnTo>
                    <a:close/>
                    <a:moveTo>
                      <a:pt x="56" y="1465"/>
                    </a:moveTo>
                    <a:lnTo>
                      <a:pt x="28" y="1437"/>
                    </a:lnTo>
                    <a:lnTo>
                      <a:pt x="2685" y="1437"/>
                    </a:lnTo>
                    <a:lnTo>
                      <a:pt x="2658" y="1465"/>
                    </a:lnTo>
                    <a:lnTo>
                      <a:pt x="2658" y="28"/>
                    </a:lnTo>
                    <a:lnTo>
                      <a:pt x="2685" y="55"/>
                    </a:lnTo>
                    <a:lnTo>
                      <a:pt x="28" y="55"/>
                    </a:lnTo>
                    <a:lnTo>
                      <a:pt x="56" y="28"/>
                    </a:lnTo>
                    <a:lnTo>
                      <a:pt x="56" y="146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 cap="flat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Rectangle 24"/>
              <p:cNvSpPr>
                <a:spLocks noChangeArrowheads="1"/>
              </p:cNvSpPr>
              <p:nvPr/>
            </p:nvSpPr>
            <p:spPr bwMode="auto">
              <a:xfrm>
                <a:off x="3923928" y="1916832"/>
                <a:ext cx="360040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1000" dirty="0" smtClean="0">
                    <a:latin typeface="Arial" pitchFamily="34" charset="0"/>
                  </a:rPr>
                  <a:t>BPCF</a:t>
                </a:r>
                <a:endParaRPr lang="en-US" sz="1200" dirty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6" name="组合 99"/>
            <p:cNvGrpSpPr/>
            <p:nvPr/>
          </p:nvGrpSpPr>
          <p:grpSpPr>
            <a:xfrm>
              <a:off x="4724772" y="2564904"/>
              <a:ext cx="495300" cy="273050"/>
              <a:chOff x="3851920" y="2636912"/>
              <a:chExt cx="495300" cy="273050"/>
            </a:xfrm>
            <a:solidFill>
              <a:schemeClr val="bg1"/>
            </a:solidFill>
          </p:grpSpPr>
          <p:sp>
            <p:nvSpPr>
              <p:cNvPr id="34" name="Freeform 23"/>
              <p:cNvSpPr>
                <a:spLocks noEditPoints="1"/>
              </p:cNvSpPr>
              <p:nvPr/>
            </p:nvSpPr>
            <p:spPr bwMode="auto">
              <a:xfrm>
                <a:off x="3851920" y="2636912"/>
                <a:ext cx="495300" cy="273050"/>
              </a:xfrm>
              <a:custGeom>
                <a:avLst/>
                <a:gdLst>
                  <a:gd name="T0" fmla="*/ 0 w 2713"/>
                  <a:gd name="T1" fmla="*/ 936563 h 1493"/>
                  <a:gd name="T2" fmla="*/ 933274 w 2713"/>
                  <a:gd name="T3" fmla="*/ 0 h 1493"/>
                  <a:gd name="T4" fmla="*/ 89491372 w 2713"/>
                  <a:gd name="T5" fmla="*/ 0 h 1493"/>
                  <a:gd name="T6" fmla="*/ 90424646 w 2713"/>
                  <a:gd name="T7" fmla="*/ 936563 h 1493"/>
                  <a:gd name="T8" fmla="*/ 90424646 w 2713"/>
                  <a:gd name="T9" fmla="*/ 49000686 h 1493"/>
                  <a:gd name="T10" fmla="*/ 89491372 w 2713"/>
                  <a:gd name="T11" fmla="*/ 49937249 h 1493"/>
                  <a:gd name="T12" fmla="*/ 933274 w 2713"/>
                  <a:gd name="T13" fmla="*/ 49937249 h 1493"/>
                  <a:gd name="T14" fmla="*/ 0 w 2713"/>
                  <a:gd name="T15" fmla="*/ 49000686 h 1493"/>
                  <a:gd name="T16" fmla="*/ 0 w 2713"/>
                  <a:gd name="T17" fmla="*/ 936563 h 1493"/>
                  <a:gd name="T18" fmla="*/ 1866549 w 2713"/>
                  <a:gd name="T19" fmla="*/ 49000686 h 1493"/>
                  <a:gd name="T20" fmla="*/ 933274 w 2713"/>
                  <a:gd name="T21" fmla="*/ 48064123 h 1493"/>
                  <a:gd name="T22" fmla="*/ 89491372 w 2713"/>
                  <a:gd name="T23" fmla="*/ 48064123 h 1493"/>
                  <a:gd name="T24" fmla="*/ 88591507 w 2713"/>
                  <a:gd name="T25" fmla="*/ 49000686 h 1493"/>
                  <a:gd name="T26" fmla="*/ 88591507 w 2713"/>
                  <a:gd name="T27" fmla="*/ 936563 h 1493"/>
                  <a:gd name="T28" fmla="*/ 89491372 w 2713"/>
                  <a:gd name="T29" fmla="*/ 1839658 h 1493"/>
                  <a:gd name="T30" fmla="*/ 933274 w 2713"/>
                  <a:gd name="T31" fmla="*/ 1839658 h 1493"/>
                  <a:gd name="T32" fmla="*/ 1866549 w 2713"/>
                  <a:gd name="T33" fmla="*/ 936563 h 1493"/>
                  <a:gd name="T34" fmla="*/ 1866549 w 2713"/>
                  <a:gd name="T35" fmla="*/ 49000686 h 149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713"/>
                  <a:gd name="T55" fmla="*/ 0 h 1493"/>
                  <a:gd name="T56" fmla="*/ 2713 w 2713"/>
                  <a:gd name="T57" fmla="*/ 1493 h 149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713" h="1493">
                    <a:moveTo>
                      <a:pt x="0" y="28"/>
                    </a:moveTo>
                    <a:cubicBezTo>
                      <a:pt x="0" y="12"/>
                      <a:pt x="13" y="0"/>
                      <a:pt x="28" y="0"/>
                    </a:cubicBezTo>
                    <a:lnTo>
                      <a:pt x="2685" y="0"/>
                    </a:lnTo>
                    <a:cubicBezTo>
                      <a:pt x="2701" y="0"/>
                      <a:pt x="2713" y="12"/>
                      <a:pt x="2713" y="28"/>
                    </a:cubicBezTo>
                    <a:lnTo>
                      <a:pt x="2713" y="1465"/>
                    </a:lnTo>
                    <a:cubicBezTo>
                      <a:pt x="2713" y="1480"/>
                      <a:pt x="2701" y="1493"/>
                      <a:pt x="2685" y="1493"/>
                    </a:cubicBezTo>
                    <a:lnTo>
                      <a:pt x="28" y="1493"/>
                    </a:lnTo>
                    <a:cubicBezTo>
                      <a:pt x="13" y="1493"/>
                      <a:pt x="0" y="1480"/>
                      <a:pt x="0" y="1465"/>
                    </a:cubicBezTo>
                    <a:lnTo>
                      <a:pt x="0" y="28"/>
                    </a:lnTo>
                    <a:close/>
                    <a:moveTo>
                      <a:pt x="56" y="1465"/>
                    </a:moveTo>
                    <a:lnTo>
                      <a:pt x="28" y="1437"/>
                    </a:lnTo>
                    <a:lnTo>
                      <a:pt x="2685" y="1437"/>
                    </a:lnTo>
                    <a:lnTo>
                      <a:pt x="2658" y="1465"/>
                    </a:lnTo>
                    <a:lnTo>
                      <a:pt x="2658" y="28"/>
                    </a:lnTo>
                    <a:lnTo>
                      <a:pt x="2685" y="55"/>
                    </a:lnTo>
                    <a:lnTo>
                      <a:pt x="28" y="55"/>
                    </a:lnTo>
                    <a:lnTo>
                      <a:pt x="56" y="28"/>
                    </a:lnTo>
                    <a:lnTo>
                      <a:pt x="56" y="1465"/>
                    </a:lnTo>
                    <a:close/>
                  </a:path>
                </a:pathLst>
              </a:custGeom>
              <a:grpFill/>
              <a:ln w="0" cap="flat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Rectangle 24"/>
              <p:cNvSpPr>
                <a:spLocks noChangeArrowheads="1"/>
              </p:cNvSpPr>
              <p:nvPr/>
            </p:nvSpPr>
            <p:spPr bwMode="auto">
              <a:xfrm>
                <a:off x="3923928" y="2699048"/>
                <a:ext cx="360040" cy="1538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pPr>
                  <a:defRPr/>
                </a:pPr>
                <a:r>
                  <a:rPr lang="en-US" sz="1000" dirty="0">
                    <a:solidFill>
                      <a:schemeClr val="tx1"/>
                    </a:solidFill>
                    <a:latin typeface="Arial" pitchFamily="34" charset="0"/>
                  </a:rPr>
                  <a:t>PCRF</a:t>
                </a:r>
                <a:endParaRPr lang="en-US" sz="1200" dirty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119" name="Freeform 23"/>
            <p:cNvSpPr>
              <a:spLocks noEditPoints="1"/>
            </p:cNvSpPr>
            <p:nvPr/>
          </p:nvSpPr>
          <p:spPr bwMode="auto">
            <a:xfrm>
              <a:off x="3851920" y="4005064"/>
              <a:ext cx="648072" cy="288032"/>
            </a:xfrm>
            <a:custGeom>
              <a:avLst/>
              <a:gdLst>
                <a:gd name="T0" fmla="*/ 0 w 2713"/>
                <a:gd name="T1" fmla="*/ 543236 h 1493"/>
                <a:gd name="T2" fmla="*/ 1256320 w 2713"/>
                <a:gd name="T3" fmla="*/ 0 h 1493"/>
                <a:gd name="T4" fmla="*/ 120472902 w 2713"/>
                <a:gd name="T5" fmla="*/ 0 h 1493"/>
                <a:gd name="T6" fmla="*/ 121729222 w 2713"/>
                <a:gd name="T7" fmla="*/ 543236 h 1493"/>
                <a:gd name="T8" fmla="*/ 121729222 w 2713"/>
                <a:gd name="T9" fmla="*/ 28424073 h 1493"/>
                <a:gd name="T10" fmla="*/ 120472902 w 2713"/>
                <a:gd name="T11" fmla="*/ 28967309 h 1493"/>
                <a:gd name="T12" fmla="*/ 1256320 w 2713"/>
                <a:gd name="T13" fmla="*/ 28967309 h 1493"/>
                <a:gd name="T14" fmla="*/ 0 w 2713"/>
                <a:gd name="T15" fmla="*/ 28424073 h 1493"/>
                <a:gd name="T16" fmla="*/ 0 w 2713"/>
                <a:gd name="T17" fmla="*/ 543236 h 1493"/>
                <a:gd name="T18" fmla="*/ 2512641 w 2713"/>
                <a:gd name="T19" fmla="*/ 28424073 h 1493"/>
                <a:gd name="T20" fmla="*/ 1256320 w 2713"/>
                <a:gd name="T21" fmla="*/ 27880837 h 1493"/>
                <a:gd name="T22" fmla="*/ 120472902 w 2713"/>
                <a:gd name="T23" fmla="*/ 27880837 h 1493"/>
                <a:gd name="T24" fmla="*/ 119261489 w 2713"/>
                <a:gd name="T25" fmla="*/ 28424073 h 1493"/>
                <a:gd name="T26" fmla="*/ 119261489 w 2713"/>
                <a:gd name="T27" fmla="*/ 543236 h 1493"/>
                <a:gd name="T28" fmla="*/ 120472902 w 2713"/>
                <a:gd name="T29" fmla="*/ 1067111 h 1493"/>
                <a:gd name="T30" fmla="*/ 1256320 w 2713"/>
                <a:gd name="T31" fmla="*/ 1067111 h 1493"/>
                <a:gd name="T32" fmla="*/ 2512641 w 2713"/>
                <a:gd name="T33" fmla="*/ 543236 h 1493"/>
                <a:gd name="T34" fmla="*/ 2512641 w 2713"/>
                <a:gd name="T35" fmla="*/ 28424073 h 149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713"/>
                <a:gd name="T55" fmla="*/ 0 h 1493"/>
                <a:gd name="T56" fmla="*/ 2713 w 2713"/>
                <a:gd name="T57" fmla="*/ 1493 h 149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713" h="1493">
                  <a:moveTo>
                    <a:pt x="0" y="28"/>
                  </a:moveTo>
                  <a:cubicBezTo>
                    <a:pt x="0" y="12"/>
                    <a:pt x="13" y="0"/>
                    <a:pt x="28" y="0"/>
                  </a:cubicBezTo>
                  <a:lnTo>
                    <a:pt x="2685" y="0"/>
                  </a:lnTo>
                  <a:cubicBezTo>
                    <a:pt x="2701" y="0"/>
                    <a:pt x="2713" y="12"/>
                    <a:pt x="2713" y="28"/>
                  </a:cubicBezTo>
                  <a:lnTo>
                    <a:pt x="2713" y="1465"/>
                  </a:lnTo>
                  <a:cubicBezTo>
                    <a:pt x="2713" y="1480"/>
                    <a:pt x="2701" y="1493"/>
                    <a:pt x="2685" y="1493"/>
                  </a:cubicBezTo>
                  <a:lnTo>
                    <a:pt x="28" y="1493"/>
                  </a:lnTo>
                  <a:cubicBezTo>
                    <a:pt x="13" y="1493"/>
                    <a:pt x="0" y="1480"/>
                    <a:pt x="0" y="1465"/>
                  </a:cubicBezTo>
                  <a:lnTo>
                    <a:pt x="0" y="28"/>
                  </a:lnTo>
                  <a:close/>
                  <a:moveTo>
                    <a:pt x="56" y="1465"/>
                  </a:moveTo>
                  <a:lnTo>
                    <a:pt x="28" y="1437"/>
                  </a:lnTo>
                  <a:lnTo>
                    <a:pt x="2685" y="1437"/>
                  </a:lnTo>
                  <a:lnTo>
                    <a:pt x="2658" y="1465"/>
                  </a:lnTo>
                  <a:lnTo>
                    <a:pt x="2658" y="28"/>
                  </a:lnTo>
                  <a:lnTo>
                    <a:pt x="2685" y="55"/>
                  </a:lnTo>
                  <a:lnTo>
                    <a:pt x="28" y="55"/>
                  </a:lnTo>
                  <a:lnTo>
                    <a:pt x="56" y="28"/>
                  </a:lnTo>
                  <a:lnTo>
                    <a:pt x="56" y="146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GB" altLang="zh-CN" sz="1000" dirty="0" smtClean="0">
                  <a:ea typeface="宋体" charset="-122"/>
                </a:rPr>
                <a:t>IP Edge</a:t>
              </a:r>
              <a:endParaRPr lang="en-GB" altLang="zh-CN" sz="1000" dirty="0">
                <a:solidFill>
                  <a:schemeClr val="tx1"/>
                </a:solidFill>
                <a:ea typeface="宋体" charset="-122"/>
              </a:endParaRPr>
            </a:p>
          </p:txBody>
        </p:sp>
        <p:sp>
          <p:nvSpPr>
            <p:cNvPr id="122" name="Freeform 65"/>
            <p:cNvSpPr>
              <a:spLocks noEditPoints="1"/>
            </p:cNvSpPr>
            <p:nvPr/>
          </p:nvSpPr>
          <p:spPr bwMode="auto">
            <a:xfrm>
              <a:off x="1619672" y="2348880"/>
              <a:ext cx="648841" cy="304800"/>
            </a:xfrm>
            <a:custGeom>
              <a:avLst/>
              <a:gdLst>
                <a:gd name="T0" fmla="*/ 0 w 330"/>
                <a:gd name="T1" fmla="*/ 0 h 198"/>
                <a:gd name="T2" fmla="*/ 772267423 w 330"/>
                <a:gd name="T3" fmla="*/ 0 h 198"/>
                <a:gd name="T4" fmla="*/ 772267423 w 330"/>
                <a:gd name="T5" fmla="*/ 469207321 h 198"/>
                <a:gd name="T6" fmla="*/ 0 w 330"/>
                <a:gd name="T7" fmla="*/ 469207321 h 198"/>
                <a:gd name="T8" fmla="*/ 0 w 330"/>
                <a:gd name="T9" fmla="*/ 0 h 198"/>
                <a:gd name="T10" fmla="*/ 11701230 w 330"/>
                <a:gd name="T11" fmla="*/ 462098401 h 198"/>
                <a:gd name="T12" fmla="*/ 7020127 w 330"/>
                <a:gd name="T13" fmla="*/ 457358609 h 198"/>
                <a:gd name="T14" fmla="*/ 767586320 w 330"/>
                <a:gd name="T15" fmla="*/ 457358609 h 198"/>
                <a:gd name="T16" fmla="*/ 760566195 w 330"/>
                <a:gd name="T17" fmla="*/ 462098401 h 198"/>
                <a:gd name="T18" fmla="*/ 760566195 w 330"/>
                <a:gd name="T19" fmla="*/ 4739794 h 198"/>
                <a:gd name="T20" fmla="*/ 767586320 w 330"/>
                <a:gd name="T21" fmla="*/ 11848715 h 198"/>
                <a:gd name="T22" fmla="*/ 7020127 w 330"/>
                <a:gd name="T23" fmla="*/ 11848715 h 198"/>
                <a:gd name="T24" fmla="*/ 11701230 w 330"/>
                <a:gd name="T25" fmla="*/ 4739794 h 198"/>
                <a:gd name="T26" fmla="*/ 11701230 w 330"/>
                <a:gd name="T27" fmla="*/ 462098401 h 1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0"/>
                <a:gd name="T43" fmla="*/ 0 h 198"/>
                <a:gd name="T44" fmla="*/ 330 w 330"/>
                <a:gd name="T45" fmla="*/ 198 h 1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0" h="198">
                  <a:moveTo>
                    <a:pt x="0" y="0"/>
                  </a:moveTo>
                  <a:lnTo>
                    <a:pt x="330" y="0"/>
                  </a:lnTo>
                  <a:lnTo>
                    <a:pt x="330" y="198"/>
                  </a:lnTo>
                  <a:lnTo>
                    <a:pt x="0" y="198"/>
                  </a:lnTo>
                  <a:lnTo>
                    <a:pt x="0" y="0"/>
                  </a:lnTo>
                  <a:close/>
                  <a:moveTo>
                    <a:pt x="5" y="195"/>
                  </a:moveTo>
                  <a:lnTo>
                    <a:pt x="3" y="193"/>
                  </a:lnTo>
                  <a:lnTo>
                    <a:pt x="328" y="193"/>
                  </a:lnTo>
                  <a:lnTo>
                    <a:pt x="325" y="195"/>
                  </a:lnTo>
                  <a:lnTo>
                    <a:pt x="325" y="2"/>
                  </a:lnTo>
                  <a:lnTo>
                    <a:pt x="328" y="5"/>
                  </a:lnTo>
                  <a:lnTo>
                    <a:pt x="3" y="5"/>
                  </a:lnTo>
                  <a:lnTo>
                    <a:pt x="5" y="2"/>
                  </a:lnTo>
                  <a:lnTo>
                    <a:pt x="5" y="19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zh-CN" sz="1000" dirty="0" smtClean="0"/>
                <a:t>Base Station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27" name="Freeform 65"/>
            <p:cNvSpPr>
              <a:spLocks noEditPoints="1"/>
            </p:cNvSpPr>
            <p:nvPr/>
          </p:nvSpPr>
          <p:spPr bwMode="auto">
            <a:xfrm>
              <a:off x="1619672" y="4437112"/>
              <a:ext cx="648072" cy="360040"/>
            </a:xfrm>
            <a:custGeom>
              <a:avLst/>
              <a:gdLst>
                <a:gd name="T0" fmla="*/ 0 w 330"/>
                <a:gd name="T1" fmla="*/ 0 h 198"/>
                <a:gd name="T2" fmla="*/ 772267423 w 330"/>
                <a:gd name="T3" fmla="*/ 0 h 198"/>
                <a:gd name="T4" fmla="*/ 772267423 w 330"/>
                <a:gd name="T5" fmla="*/ 469207321 h 198"/>
                <a:gd name="T6" fmla="*/ 0 w 330"/>
                <a:gd name="T7" fmla="*/ 469207321 h 198"/>
                <a:gd name="T8" fmla="*/ 0 w 330"/>
                <a:gd name="T9" fmla="*/ 0 h 198"/>
                <a:gd name="T10" fmla="*/ 11701230 w 330"/>
                <a:gd name="T11" fmla="*/ 462098401 h 198"/>
                <a:gd name="T12" fmla="*/ 7020127 w 330"/>
                <a:gd name="T13" fmla="*/ 457358609 h 198"/>
                <a:gd name="T14" fmla="*/ 767586320 w 330"/>
                <a:gd name="T15" fmla="*/ 457358609 h 198"/>
                <a:gd name="T16" fmla="*/ 760566195 w 330"/>
                <a:gd name="T17" fmla="*/ 462098401 h 198"/>
                <a:gd name="T18" fmla="*/ 760566195 w 330"/>
                <a:gd name="T19" fmla="*/ 4739794 h 198"/>
                <a:gd name="T20" fmla="*/ 767586320 w 330"/>
                <a:gd name="T21" fmla="*/ 11848715 h 198"/>
                <a:gd name="T22" fmla="*/ 7020127 w 330"/>
                <a:gd name="T23" fmla="*/ 11848715 h 198"/>
                <a:gd name="T24" fmla="*/ 11701230 w 330"/>
                <a:gd name="T25" fmla="*/ 4739794 h 198"/>
                <a:gd name="T26" fmla="*/ 11701230 w 330"/>
                <a:gd name="T27" fmla="*/ 462098401 h 1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0"/>
                <a:gd name="T43" fmla="*/ 0 h 198"/>
                <a:gd name="T44" fmla="*/ 330 w 330"/>
                <a:gd name="T45" fmla="*/ 198 h 1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0" h="198">
                  <a:moveTo>
                    <a:pt x="0" y="0"/>
                  </a:moveTo>
                  <a:lnTo>
                    <a:pt x="330" y="0"/>
                  </a:lnTo>
                  <a:lnTo>
                    <a:pt x="330" y="198"/>
                  </a:lnTo>
                  <a:lnTo>
                    <a:pt x="0" y="198"/>
                  </a:lnTo>
                  <a:lnTo>
                    <a:pt x="0" y="0"/>
                  </a:lnTo>
                  <a:close/>
                  <a:moveTo>
                    <a:pt x="5" y="195"/>
                  </a:moveTo>
                  <a:lnTo>
                    <a:pt x="3" y="193"/>
                  </a:lnTo>
                  <a:lnTo>
                    <a:pt x="328" y="193"/>
                  </a:lnTo>
                  <a:lnTo>
                    <a:pt x="325" y="195"/>
                  </a:lnTo>
                  <a:lnTo>
                    <a:pt x="325" y="2"/>
                  </a:lnTo>
                  <a:lnTo>
                    <a:pt x="328" y="5"/>
                  </a:lnTo>
                  <a:lnTo>
                    <a:pt x="3" y="5"/>
                  </a:lnTo>
                  <a:lnTo>
                    <a:pt x="5" y="2"/>
                  </a:lnTo>
                  <a:lnTo>
                    <a:pt x="5" y="19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zh-CN" sz="1000" dirty="0" err="1" smtClean="0">
                  <a:solidFill>
                    <a:schemeClr val="tx1"/>
                  </a:solidFill>
                </a:rPr>
                <a:t>WiFi</a:t>
              </a:r>
              <a:r>
                <a:rPr lang="en-US" altLang="zh-CN" sz="1000" dirty="0" smtClean="0">
                  <a:solidFill>
                    <a:schemeClr val="tx1"/>
                  </a:solidFill>
                </a:rPr>
                <a:t> AP</a:t>
              </a:r>
            </a:p>
            <a:p>
              <a:pPr algn="ctr"/>
              <a:r>
                <a:rPr lang="en-US" altLang="zh-CN" sz="1000" dirty="0" smtClean="0"/>
                <a:t>RG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130" name="直接连接符 129"/>
            <p:cNvCxnSpPr/>
            <p:nvPr/>
          </p:nvCxnSpPr>
          <p:spPr>
            <a:xfrm>
              <a:off x="2267744" y="2492896"/>
              <a:ext cx="64807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>
              <a:off x="2915816" y="2492896"/>
              <a:ext cx="64807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 flipV="1">
              <a:off x="4139952" y="1916832"/>
              <a:ext cx="0" cy="432048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/>
            <p:nvPr/>
          </p:nvCxnSpPr>
          <p:spPr>
            <a:xfrm>
              <a:off x="4139952" y="1916832"/>
              <a:ext cx="1296144" cy="0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/>
            <p:cNvCxnSpPr/>
            <p:nvPr/>
          </p:nvCxnSpPr>
          <p:spPr>
            <a:xfrm flipV="1">
              <a:off x="4139952" y="2636912"/>
              <a:ext cx="0" cy="57606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接连接符 142"/>
            <p:cNvCxnSpPr/>
            <p:nvPr/>
          </p:nvCxnSpPr>
          <p:spPr>
            <a:xfrm flipV="1">
              <a:off x="4139952" y="3212976"/>
              <a:ext cx="0" cy="7920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接连接符 144"/>
            <p:cNvCxnSpPr/>
            <p:nvPr/>
          </p:nvCxnSpPr>
          <p:spPr>
            <a:xfrm flipV="1">
              <a:off x="4139952" y="4293096"/>
              <a:ext cx="0" cy="36004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/>
            <p:cNvCxnSpPr/>
            <p:nvPr/>
          </p:nvCxnSpPr>
          <p:spPr>
            <a:xfrm>
              <a:off x="2267744" y="4653136"/>
              <a:ext cx="1944216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 flipV="1">
              <a:off x="4355976" y="3717032"/>
              <a:ext cx="0" cy="288032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161"/>
            <p:cNvCxnSpPr/>
            <p:nvPr/>
          </p:nvCxnSpPr>
          <p:spPr>
            <a:xfrm>
              <a:off x="4355976" y="3717032"/>
              <a:ext cx="360040" cy="0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连接符 165"/>
            <p:cNvCxnSpPr/>
            <p:nvPr/>
          </p:nvCxnSpPr>
          <p:spPr>
            <a:xfrm>
              <a:off x="4499992" y="4149080"/>
              <a:ext cx="1512168" cy="0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>
              <a:stCxn id="102" idx="2"/>
            </p:cNvCxnSpPr>
            <p:nvPr/>
          </p:nvCxnSpPr>
          <p:spPr>
            <a:xfrm>
              <a:off x="6012160" y="3861048"/>
              <a:ext cx="0" cy="288032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2</a:t>
            </a:fld>
            <a:endParaRPr lang="zh-CN" altLang="en-US"/>
          </a:p>
        </p:txBody>
      </p:sp>
      <p:cxnSp>
        <p:nvCxnSpPr>
          <p:cNvPr id="48" name="直接连接符 135"/>
          <p:cNvCxnSpPr/>
          <p:nvPr/>
        </p:nvCxnSpPr>
        <p:spPr>
          <a:xfrm>
            <a:off x="6876256" y="1916832"/>
            <a:ext cx="1440160" cy="1224136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Nuvola 254"/>
          <p:cNvSpPr/>
          <p:nvPr/>
        </p:nvSpPr>
        <p:spPr bwMode="auto">
          <a:xfrm>
            <a:off x="5417121" y="4534768"/>
            <a:ext cx="1819175" cy="406400"/>
          </a:xfrm>
          <a:prstGeom prst="cloud">
            <a:avLst/>
          </a:prstGeom>
          <a:solidFill>
            <a:schemeClr val="accent1">
              <a:alpha val="4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0" rIns="36000" bIns="36000"/>
          <a:lstStyle/>
          <a:p>
            <a:pPr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Operator  IP Network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53" name="直接连接符 156"/>
          <p:cNvCxnSpPr>
            <a:endCxn id="52" idx="2"/>
          </p:cNvCxnSpPr>
          <p:nvPr/>
        </p:nvCxnSpPr>
        <p:spPr>
          <a:xfrm>
            <a:off x="4427984" y="4268341"/>
            <a:ext cx="994780" cy="46962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156"/>
          <p:cNvCxnSpPr/>
          <p:nvPr/>
        </p:nvCxnSpPr>
        <p:spPr>
          <a:xfrm flipV="1">
            <a:off x="6948264" y="3501008"/>
            <a:ext cx="1368152" cy="108012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9" descr="HTC-Touch-Diamond2_Home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267200"/>
            <a:ext cx="477561" cy="139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8" descr="DELL_INSPIPRON_1525_BLACK_FV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505200"/>
            <a:ext cx="526642" cy="489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7" name="Group 9"/>
          <p:cNvGrpSpPr>
            <a:grpSpLocks/>
          </p:cNvGrpSpPr>
          <p:nvPr/>
        </p:nvGrpSpPr>
        <p:grpSpPr bwMode="auto">
          <a:xfrm>
            <a:off x="228600" y="1981200"/>
            <a:ext cx="576263" cy="1077912"/>
            <a:chOff x="2707" y="2343"/>
            <a:chExt cx="445" cy="862"/>
          </a:xfrm>
        </p:grpSpPr>
        <p:pic>
          <p:nvPicPr>
            <p:cNvPr id="49" name="Picture 10" descr="C7168正面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07" y="2343"/>
              <a:ext cx="445" cy="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11"/>
            <p:cNvPicPr>
              <a:picLocks noChangeAspect="1" noChangeArrowheads="1"/>
            </p:cNvPicPr>
            <p:nvPr/>
          </p:nvPicPr>
          <p:blipFill>
            <a:blip r:embed="rId5" cstate="print"/>
            <a:srcRect l="34554" t="26314" r="40543" b="29572"/>
            <a:stretch>
              <a:fillRect/>
            </a:stretch>
          </p:blipFill>
          <p:spPr bwMode="auto">
            <a:xfrm>
              <a:off x="2762" y="2490"/>
              <a:ext cx="332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845840" y="3352800"/>
            <a:ext cx="144016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US" sz="1400" b="1" dirty="0" smtClean="0"/>
              <a:t>Heterogeneous </a:t>
            </a:r>
          </a:p>
          <a:p>
            <a:r>
              <a:rPr lang="en-US" sz="1400" b="1" dirty="0" smtClean="0">
                <a:solidFill>
                  <a:schemeClr val="tx1"/>
                </a:solidFill>
              </a:rPr>
              <a:t>Access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we did in previous meetings?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l"/>
            </a:pPr>
            <a:r>
              <a:rPr lang="en-US" altLang="zh-CN" dirty="0" smtClean="0"/>
              <a:t>IETF83 Side Meeting</a:t>
            </a:r>
          </a:p>
          <a:p>
            <a:pPr marL="914400" lvl="1" indent="-514350">
              <a:buFont typeface="Wingdings" pitchFamily="2" charset="2"/>
              <a:buChar char="l"/>
            </a:pPr>
            <a:r>
              <a:rPr lang="en-US" altLang="zh-CN" dirty="0" smtClean="0"/>
              <a:t>Some use cases (6 of them) were introduced.</a:t>
            </a:r>
          </a:p>
          <a:p>
            <a:pPr marL="514350" indent="-514350">
              <a:buFont typeface="Wingdings" pitchFamily="2" charset="2"/>
              <a:buChar char="l"/>
            </a:pPr>
            <a:r>
              <a:rPr lang="en-US" altLang="zh-CN" dirty="0" smtClean="0"/>
              <a:t>IETF84 Side Meeting</a:t>
            </a:r>
          </a:p>
          <a:p>
            <a:pPr marL="514350" indent="-514350">
              <a:buFont typeface="Wingdings" pitchFamily="2" charset="2"/>
              <a:buChar char="l"/>
            </a:pPr>
            <a:r>
              <a:rPr lang="en-US" altLang="zh-CN" dirty="0" smtClean="0"/>
              <a:t>4 Use cases were discussed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altLang="zh-CN" sz="2400" dirty="0" smtClean="0"/>
              <a:t>UE identification in IP network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altLang="zh-CN" sz="2400" dirty="0" smtClean="0"/>
              <a:t>UE mobility in IP network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altLang="zh-CN" sz="2400" dirty="0" smtClean="0"/>
              <a:t>Access Selection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400" dirty="0" smtClean="0"/>
              <a:t>Personalization of Video Streaming Service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(including </a:t>
            </a:r>
            <a:r>
              <a:rPr lang="en-US" altLang="zh-CN" sz="2400" dirty="0" err="1" smtClean="0"/>
              <a:t>QoS</a:t>
            </a:r>
            <a:r>
              <a:rPr lang="en-US" altLang="zh-CN" sz="2400" dirty="0" smtClean="0"/>
              <a:t> at the fixed network)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Drafts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For more info on these use cases, here is a list:</a:t>
            </a:r>
          </a:p>
          <a:p>
            <a:r>
              <a:rPr lang="en-US" dirty="0" smtClean="0">
                <a:hlinkClick r:id="rId2"/>
              </a:rPr>
              <a:t>http://www.ietf.org/id/draft-schott-fmc-requirements-04.txt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</a:t>
            </a:r>
            <a:r>
              <a:rPr lang="en-US" smtClean="0">
                <a:hlinkClick r:id="rId3"/>
              </a:rPr>
              <a:t>://</a:t>
            </a:r>
            <a:r>
              <a:rPr lang="en-US" smtClean="0">
                <a:hlinkClick r:id="rId3"/>
              </a:rPr>
              <a:t>www.ietf.org/id/draft-xue-fmc-ps-03.txt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http://www.ietf.org/id/draft-sun-fmc-use-case-01.txt</a:t>
            </a:r>
            <a:endParaRPr lang="en-US" dirty="0" smtClean="0"/>
          </a:p>
          <a:p>
            <a:r>
              <a:rPr lang="en-US" dirty="0" smtClean="0"/>
              <a:t>Other related drafts</a:t>
            </a:r>
          </a:p>
          <a:p>
            <a:r>
              <a:rPr lang="en-US" dirty="0" smtClean="0">
                <a:hlinkClick r:id="rId5"/>
              </a:rPr>
              <a:t>http://www.ietf.org/id/draft-gundavelli-v6ops-community-wifi-svcs-04.txt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http://www.ietf.org/id/draft-so-ipsecme-ikev2-cpext-02.txt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http://www.ietf.org/id/draft-zhang-intarea-wifi-home-network-01.txt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http://tools.ietf.org/html/draft-kaippallimalil-netext-pmip-qos-wifi-01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</a:t>
            </a:r>
            <a:r>
              <a:rPr lang="en-US" dirty="0" err="1" smtClean="0"/>
              <a:t>BoF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83125"/>
          </a:xfrm>
        </p:spPr>
        <p:txBody>
          <a:bodyPr/>
          <a:lstStyle/>
          <a:p>
            <a:r>
              <a:rPr lang="en-US" dirty="0" smtClean="0"/>
              <a:t>Brian’s advices: 1) keep the discussion moving forward, </a:t>
            </a:r>
          </a:p>
          <a:p>
            <a:r>
              <a:rPr lang="en-US" dirty="0" smtClean="0"/>
              <a:t>2) focus on addressing issues raised with the proposed work items, and </a:t>
            </a:r>
          </a:p>
          <a:p>
            <a:r>
              <a:rPr lang="en-US" dirty="0" smtClean="0"/>
              <a:t>3) clearly identify items to be worked out &amp; people willing to work on them</a:t>
            </a:r>
          </a:p>
          <a:p>
            <a:r>
              <a:rPr lang="en-US" dirty="0" smtClean="0"/>
              <a:t>Proposed work items</a:t>
            </a:r>
          </a:p>
          <a:p>
            <a:pPr>
              <a:buClr>
                <a:srgbClr val="C00000"/>
              </a:buClr>
              <a:buSzPct val="100000"/>
              <a:buBlip>
                <a:blip r:embed="rId2"/>
              </a:buBlip>
            </a:pPr>
            <a:r>
              <a:rPr lang="en-US" dirty="0" smtClean="0"/>
              <a:t> Group Id Issue</a:t>
            </a:r>
          </a:p>
          <a:p>
            <a:pPr>
              <a:buClr>
                <a:srgbClr val="C00000"/>
              </a:buClr>
              <a:buSzPct val="100000"/>
              <a:buBlip>
                <a:blip r:embed="rId2"/>
              </a:buBlip>
            </a:pPr>
            <a:r>
              <a:rPr lang="en-US" dirty="0" smtClean="0"/>
              <a:t> UE Mobility in Fixed Network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D5C1-9E12-45A9-A0C7-6129B1B3B7A5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114675" y="2487613"/>
            <a:ext cx="2971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5" tIns="45712" rIns="91425" bIns="45712">
            <a:spAutoFit/>
          </a:bodyPr>
          <a:lstStyle/>
          <a:p>
            <a:pPr eaLnBrk="0" hangingPunct="0"/>
            <a:r>
              <a:rPr lang="en-US" altLang="zh-CN" sz="4700">
                <a:latin typeface="FrutigerNext LT Medium" pitchFamily="34" charset="0"/>
              </a:rPr>
              <a:t>Thank you</a:t>
            </a:r>
          </a:p>
          <a:p>
            <a:pPr eaLnBrk="0" hangingPunct="0"/>
            <a:endParaRPr lang="en-US" altLang="zh-CN" sz="4700">
              <a:latin typeface="FrutigerNext LT Medium" pitchFamily="34" charset="0"/>
            </a:endParaRPr>
          </a:p>
        </p:txBody>
      </p:sp>
      <p:sp>
        <p:nvSpPr>
          <p:cNvPr id="717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9F0B75-BF0F-4B1D-A47A-ACF242BAB975}" type="slidenum">
              <a:rPr lang="en-US" altLang="zh-CN" smtClean="0">
                <a:ea typeface="宋体" pitchFamily="2" charset="-122"/>
              </a:rPr>
              <a:pPr/>
              <a:t>6</a:t>
            </a:fld>
            <a:endParaRPr lang="en-US" altLang="zh-CN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TF">
  <a:themeElements>
    <a:clrScheme name="IETF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IET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>
    <a:extraClrScheme>
      <a:clrScheme name="IETF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TF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C:\USERS\USERINF\MSOFFICE\TEMPLATE\IETF.pot</Template>
  <TotalTime>4065</TotalTime>
  <Words>218</Words>
  <Application>Microsoft Office PowerPoint</Application>
  <PresentationFormat>On-screen Show (4:3)</PresentationFormat>
  <Paragraphs>54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IETF</vt:lpstr>
      <vt:lpstr>Scope of BoF     Behcet Sarikaya  Dirk von Hugo November 2012</vt:lpstr>
      <vt:lpstr>Our Architecture</vt:lpstr>
      <vt:lpstr>What we did in previous meetings?</vt:lpstr>
      <vt:lpstr>Related Drafts</vt:lpstr>
      <vt:lpstr>Scope of BoF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Multimob WG IETF</dc:title>
  <dc:creator>Behcet Sarikaya</dc:creator>
  <cp:lastModifiedBy>Huawei</cp:lastModifiedBy>
  <cp:revision>432</cp:revision>
  <dcterms:created xsi:type="dcterms:W3CDTF">2004-08-03T02:41:14Z</dcterms:created>
  <dcterms:modified xsi:type="dcterms:W3CDTF">2012-11-06T17:35:02Z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1320182204</vt:lpwstr>
  </property>
  <property fmtid="{D5CDD505-2E9C-101B-9397-08002B2CF9AE}" pid="3" name="_ms_pID_725343">
    <vt:lpwstr>(2)fe/DKLO05thLweQbYH9PeLc5l76II++U/iTBN1hl10pK+PWj+V1gfUJhWJbSm54D9LgpF3Ug
yCBlfhTqe3xOS3Qbj4ay9LSUULGDwI9XMLshGSR/SNMnRN8q/2eRXZ6Rt2P4aqSeCp3qNBuo
TrSQu+1rXR9pRyazEEzKeGrVBHzoRacm+I+mjpL6Z7un7PeGEdq5fnzDNHO78gszeFa2ZNc9
PovCQjDhnbkCPVD2TKyYq</vt:lpwstr>
  </property>
  <property fmtid="{D5CDD505-2E9C-101B-9397-08002B2CF9AE}" pid="4" name="_ms_pID_7253431">
    <vt:lpwstr>Fkn4j9Z4NN6RxIASN7//EqDAjUg2PGK/Sio1ka4IqU+Y2CtOUyx
E4/YgY+nKBR/Kp32ByPXisQRMMwXLhwWtkRwiz8xzljwZUrnRLVbTIbuLTHeURuBswkqiRtY
FlBrnNGFaIB7qDUYITJTMevn</vt:lpwstr>
  </property>
</Properties>
</file>