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83" r:id="rId3"/>
    <p:sldId id="291" r:id="rId4"/>
    <p:sldId id="293" r:id="rId5"/>
    <p:sldId id="294" r:id="rId6"/>
    <p:sldId id="295" r:id="rId7"/>
    <p:sldId id="282" r:id="rId8"/>
    <p:sldId id="276" r:id="rId9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960"/>
        <p:guide pos="5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A6A5764-B39B-48BB-9ECB-C4899BD18C0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849313" cy="304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tx1"/>
                </a:solidFill>
                <a:latin typeface="Calibri" pitchFamily="34" charset="0"/>
              </a:rPr>
              <a:t>IETF 85</a:t>
            </a:r>
            <a:r>
              <a:rPr lang="en-US" b="1" baseline="30000">
                <a:solidFill>
                  <a:schemeClr val="tx1"/>
                </a:solidFill>
                <a:latin typeface="Calibri" pitchFamily="34" charset="0"/>
              </a:rPr>
              <a:t>th</a:t>
            </a:r>
            <a:r>
              <a:rPr lang="en-US" b="1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zh-CN" altLang="en-US" b="1">
              <a:solidFill>
                <a:schemeClr val="tx1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2" name="矩形 6"/>
          <p:cNvSpPr/>
          <p:nvPr userDrawn="1"/>
        </p:nvSpPr>
        <p:spPr>
          <a:xfrm>
            <a:off x="8647113" y="6553200"/>
            <a:ext cx="496887" cy="304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9F8C142F-DF1D-40EF-A1C6-786BED02E31A}" type="slidenum">
              <a:rPr lang="zh-CN" altLang="en-US" b="1">
                <a:solidFill>
                  <a:schemeClr val="tx1"/>
                </a:solidFill>
                <a:latin typeface="Calibri" pitchFamily="34" charset="0"/>
                <a:ea typeface="SimSun" pitchFamily="2" charset="-122"/>
              </a:rPr>
              <a:pPr>
                <a:defRPr/>
              </a:pPr>
              <a:t>‹#›</a:t>
            </a:fld>
            <a:endParaRPr lang="en-US" altLang="zh-CN" b="1">
              <a:solidFill>
                <a:schemeClr val="tx1"/>
              </a:solidFill>
              <a:latin typeface="Calibri" pitchFamily="34" charset="0"/>
              <a:ea typeface="SimSun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ietf-intarea-nat-reveal-analysis" TargetMode="External"/><Relationship Id="rId2" Type="http://schemas.openxmlformats.org/officeDocument/2006/relationships/hyperlink" Target="http://www.3gpp.org/ftp/workshop/2011-11-09_3GPP_BBF_SFO/Docs/3BF-11046.zip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Host Identification: Scenarios</a:t>
            </a:r>
            <a:r>
              <a:rPr lang="en-US" sz="2000" b="1" smtClean="0"/>
              <a:t/>
            </a:r>
            <a:br>
              <a:rPr lang="en-US" sz="2000" b="1" smtClean="0"/>
            </a:br>
            <a:r>
              <a:rPr lang="en-US" sz="2000" b="1" smtClean="0"/>
              <a:t/>
            </a:r>
            <a:br>
              <a:rPr lang="en-US" sz="2000" b="1" smtClean="0"/>
            </a:br>
            <a:r>
              <a:rPr lang="en-US" sz="2000" b="1" smtClean="0"/>
              <a:t>draft-boucadair-intarea-host-identifier-scenarios-01 </a:t>
            </a:r>
            <a:br>
              <a:rPr lang="en-US" sz="2000" b="1" smtClean="0"/>
            </a:br>
            <a:r>
              <a:rPr lang="en-US" sz="2000" b="1" smtClean="0"/>
              <a:t> </a:t>
            </a:r>
            <a:r>
              <a:rPr lang="en-US" sz="1400" b="1" smtClean="0"/>
              <a:t>IETF 85-Atlanta, November 2012</a:t>
            </a:r>
            <a:endParaRPr lang="fr-FR" sz="14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eaLnBrk="1" hangingPunct="1"/>
            <a:r>
              <a:rPr lang="en-US" sz="2400" smtClean="0"/>
              <a:t>M. Boucadair, S. Durel, D. Binet &amp; T. Reddy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Host identification issue was raised in the BBF/3GPP FMC Workshop (</a:t>
            </a:r>
            <a:r>
              <a:rPr lang="en-US" sz="2800" b="1" smtClean="0"/>
              <a:t>November 2011</a:t>
            </a:r>
            <a:r>
              <a:rPr lang="en-US" sz="280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400" smtClean="0">
                <a:hlinkClick r:id="rId2"/>
              </a:rPr>
              <a:t>http://www.3gpp.org/ftp/workshop/2011-11-09_3GPP_BBF_SFO/Docs/3BF-11046.zip</a:t>
            </a:r>
            <a:endParaRPr lang="fr-FR" sz="24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“</a:t>
            </a:r>
            <a:r>
              <a:rPr lang="en-US" sz="2400" i="1" smtClean="0"/>
              <a:t>Encourage IETF work on mechanisms to enable identifying individual UEs behind NAT/RGs</a:t>
            </a:r>
            <a:r>
              <a:rPr lang="en-US" sz="2400" smtClean="0"/>
              <a:t>”</a:t>
            </a:r>
            <a:endParaRPr lang="fr-FR" sz="2400" smtClean="0"/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Some progress was made in intarea WG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RFC 6269: listing issues encountered in address sharing context including implicit host identification (</a:t>
            </a:r>
            <a:r>
              <a:rPr lang="en-US" sz="2400" b="1" smtClean="0"/>
              <a:t>June 2011</a:t>
            </a:r>
            <a:r>
              <a:rPr lang="en-US" sz="240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hlinkClick r:id="rId3"/>
              </a:rPr>
              <a:t>http://tools.ietf.org/html/draft-ietf-intarea-nat-reveal-analysis</a:t>
            </a:r>
            <a:r>
              <a:rPr lang="en-US" sz="2400" smtClean="0"/>
              <a:t>: analyzed 9 candidate solutions (Work started in </a:t>
            </a:r>
            <a:r>
              <a:rPr lang="en-US" sz="2400" b="1" smtClean="0"/>
              <a:t>March 2011</a:t>
            </a:r>
            <a:r>
              <a:rPr lang="en-US" sz="240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So, what is still missing?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Solution specification?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 gap analysis is needed from the FMC community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Is this issue specific to the so called FMC use case?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This draft aims to provide a big picture overview of scenarios where the host identification issue is encountered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No solution-related discussion is included in the draft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914400" y="3200400"/>
            <a:ext cx="3810000" cy="7620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Is this issue specific to the so called FMC use case?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95400"/>
            <a:ext cx="8991600" cy="45259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b="1" smtClean="0"/>
              <a:t>No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smtClean="0"/>
              <a:t>9 scenarios are identified so far: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CGN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A+P/MAP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Application Proxies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i="1" smtClean="0">
                <a:solidFill>
                  <a:schemeClr val="bg1"/>
                </a:solidFill>
              </a:rPr>
              <a:t>UE behind a NATing RG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i="1" smtClean="0">
                <a:solidFill>
                  <a:schemeClr val="bg1"/>
                </a:solidFill>
              </a:rPr>
              <a:t>FAP behind a NATing RG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Applying policies when a NAT is located in the boundary of the mobile network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Correlating between internal IP address:port and external IP address:port (PDP/PEP in NATed context)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Access to some cloud services when a NAT is in the path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Assign an IPv6 prefix to a host in the context of Provider Wi-Fi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5334000" y="3048000"/>
            <a:ext cx="1905000" cy="685800"/>
          </a:xfrm>
          <a:prstGeom prst="wedgeRoundRectCallout">
            <a:avLst>
              <a:gd name="adj1" fmla="val -89333"/>
              <a:gd name="adj2" fmla="val 28935"/>
              <a:gd name="adj3" fmla="val 16667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solidFill>
                  <a:schemeClr val="bg1"/>
                </a:solidFill>
              </a:rPr>
              <a:t>These are the so called FMC case</a:t>
            </a:r>
            <a:endParaRPr lang="fr-FR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identified FMC case is deployment-specific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mtClean="0"/>
              <a:t>Enforcing the NAT in the RG for a visiting UE will bring all the issues discussed in RFC6269 for the subscriber owning the RG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mtClean="0"/>
              <a:t>Is this acceptable for all service providers?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mtClean="0"/>
              <a:t>The main advantage is to leverage on the NAT in the RG and avoid introducing a CGN in the Provider’s network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mtClean="0"/>
              <a:t>Can be appropriate for community Wi-Fi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identified FMC case is deployment-specific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smtClean="0"/>
              <a:t>If the NAT is not enforced in the RG but in the Service Provider’s network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The customer owning the RG is not impacted by a misbehaving visiting UE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400" smtClean="0"/>
              <a:t>Still, UEs sharing the same IP address will suffer from the same issues as for the CGN case</a:t>
            </a:r>
          </a:p>
          <a:p>
            <a:pPr marL="990600" lvl="1" indent="-533400" eaLnBrk="1" hangingPunct="1">
              <a:lnSpc>
                <a:spcPct val="80000"/>
              </a:lnSpc>
            </a:pPr>
            <a:endParaRPr lang="en-US" sz="24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b="1" i="1" smtClean="0"/>
              <a:t>In both case (NAT in RG or NAT in Service Provider’s network), the host identification is still problematic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Generalizing the Problem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The host identification issue is valid for both IPv4 and IPv6</a:t>
            </a:r>
          </a:p>
          <a:p>
            <a:pPr lvl="1" eaLnBrk="1" hangingPunct="1"/>
            <a:r>
              <a:rPr lang="en-US" smtClean="0"/>
              <a:t>IPv4</a:t>
            </a:r>
          </a:p>
          <a:p>
            <a:pPr lvl="2" eaLnBrk="1" hangingPunct="1"/>
            <a:r>
              <a:rPr lang="en-US" smtClean="0"/>
              <a:t>The causes are address sharing, distinct administrative boundaries, use of tunnels, etc.</a:t>
            </a:r>
          </a:p>
          <a:p>
            <a:pPr lvl="2" eaLnBrk="1" hangingPunct="1"/>
            <a:r>
              <a:rPr lang="en-US" smtClean="0"/>
              <a:t>Mainly for applying policies: DSCP remarking, volume-based service offering, blacklist, etc.</a:t>
            </a:r>
          </a:p>
          <a:p>
            <a:pPr lvl="2" eaLnBrk="1" hangingPunct="1"/>
            <a:r>
              <a:rPr lang="en-US" smtClean="0"/>
              <a:t>Need to correlate between the external IP address and internal IP address</a:t>
            </a:r>
          </a:p>
          <a:p>
            <a:pPr lvl="1" eaLnBrk="1" hangingPunct="1"/>
            <a:r>
              <a:rPr lang="en-US" smtClean="0"/>
              <a:t>IPv6</a:t>
            </a:r>
          </a:p>
          <a:p>
            <a:pPr lvl="2" eaLnBrk="1" hangingPunct="1"/>
            <a:r>
              <a:rPr lang="en-US" smtClean="0"/>
              <a:t>For applying policies in the context of NPTv6</a:t>
            </a:r>
          </a:p>
          <a:p>
            <a:pPr lvl="2" eaLnBrk="1" hangingPunct="1"/>
            <a:r>
              <a:rPr lang="en-US" smtClean="0"/>
              <a:t>For assigning an IPv6 prefix in some contexts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Host Identification is a valid technical problem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For both IPv4 and IPv6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It is encountered in some FMC-related scenarios…but it is not specific to FMC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b="1" i="1" smtClean="0"/>
              <a:t>If the IETF has to conduct additional work on the host identification item, handling the issue with a big picture view is more valuable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i="1" smtClean="0"/>
              <a:t>Restricting it to FMC case is not encouraged</a:t>
            </a:r>
          </a:p>
          <a:p>
            <a:pPr lvl="1" eaLnBrk="1" hangingPunct="1">
              <a:lnSpc>
                <a:spcPct val="90000"/>
              </a:lnSpc>
            </a:pPr>
            <a:endParaRPr lang="en-US" sz="2400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2828</TotalTime>
  <Words>517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SimSun</vt:lpstr>
      <vt:lpstr>Modèle par défaut</vt:lpstr>
      <vt:lpstr>Host Identification: Scenarios  draft-boucadair-intarea-host-identifier-scenarios-01   IETF 85-Atlanta, November 2012</vt:lpstr>
      <vt:lpstr>Background</vt:lpstr>
      <vt:lpstr>So, what is still missing?</vt:lpstr>
      <vt:lpstr>Is this issue specific to the so called FMC use case?</vt:lpstr>
      <vt:lpstr>The identified FMC case is deployment-specific</vt:lpstr>
      <vt:lpstr>The identified FMC case is deployment-specific</vt:lpstr>
      <vt:lpstr>Generalizing the Problem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Tirumaleswar Reddy (tireddy)</dc:creator>
  <cp:lastModifiedBy>Huawei</cp:lastModifiedBy>
  <cp:revision>175</cp:revision>
  <cp:lastPrinted>1601-01-01T00:00:00Z</cp:lastPrinted>
  <dcterms:created xsi:type="dcterms:W3CDTF">1601-01-01T00:00:00Z</dcterms:created>
  <dcterms:modified xsi:type="dcterms:W3CDTF">2012-11-06T16:30:32Z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