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8"/>
  </p:notesMasterIdLst>
  <p:sldIdLst>
    <p:sldId id="313" r:id="rId2"/>
    <p:sldId id="314" r:id="rId3"/>
    <p:sldId id="319" r:id="rId4"/>
    <p:sldId id="322" r:id="rId5"/>
    <p:sldId id="321" r:id="rId6"/>
    <p:sldId id="318"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2D3B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charset="-122"/>
              </a:defRPr>
            </a:lvl1pPr>
          </a:lstStyle>
          <a:p>
            <a:pPr>
              <a:defRPr/>
            </a:pPr>
            <a:endParaRPr lang="zh-CN" alt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charset="-122"/>
              </a:defRPr>
            </a:lvl1pPr>
          </a:lstStyle>
          <a:p>
            <a:pPr>
              <a:defRPr/>
            </a:pPr>
            <a:endParaRPr lang="zh-CN"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charset="-122"/>
              </a:defRPr>
            </a:lvl1pPr>
          </a:lstStyle>
          <a:p>
            <a:pPr>
              <a:defRPr/>
            </a:pPr>
            <a:endParaRPr lang="zh-CN" alt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charset="-122"/>
              </a:defRPr>
            </a:lvl1pPr>
          </a:lstStyle>
          <a:p>
            <a:pPr>
              <a:defRPr/>
            </a:pPr>
            <a:fld id="{D09D43EB-BCBC-44B1-B9BC-A768E808D51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114800"/>
          </a:xfrm>
          <a:noFill/>
          <a:ln/>
        </p:spPr>
        <p:txBody>
          <a:bodyPr/>
          <a:lstStyle/>
          <a:p>
            <a:endParaRPr lang="zh-CN" altLang="en-US" smtClean="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4588" y="687388"/>
            <a:ext cx="4572000" cy="3429000"/>
          </a:xfrm>
          <a:ln/>
        </p:spPr>
      </p:sp>
      <p:sp>
        <p:nvSpPr>
          <p:cNvPr id="10243"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144588" y="687388"/>
            <a:ext cx="4572000" cy="3429000"/>
          </a:xfrm>
          <a:ln/>
        </p:spPr>
      </p:sp>
      <p:sp>
        <p:nvSpPr>
          <p:cNvPr id="13315"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ea typeface="+mn-ea"/>
            </a:endParaRPr>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4C181010-D8E4-47EF-9CE9-ED1BCDE0E94D}"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5765B501-C122-4C1D-A740-BF8FEF0B11F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38B85B73-6312-454E-9633-C2C878DA5E4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C788296A-CFF6-45DC-983F-541881E89863}"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1295400"/>
          </a:xfrm>
        </p:spPr>
        <p:txBody>
          <a:bodyPr/>
          <a:lstStyle/>
          <a:p>
            <a:r>
              <a:rPr lang="en-GB" smtClean="0"/>
              <a:t>Click to edit Master title style</a:t>
            </a:r>
            <a:endParaRPr lang="en-US"/>
          </a:p>
        </p:txBody>
      </p:sp>
      <p:sp>
        <p:nvSpPr>
          <p:cNvPr id="3" name="Media Placeholder 2"/>
          <p:cNvSpPr>
            <a:spLocks noGrp="1"/>
          </p:cNvSpPr>
          <p:nvPr>
            <p:ph type="media" sz="half" idx="1"/>
          </p:nvPr>
        </p:nvSpPr>
        <p:spPr>
          <a:xfrm>
            <a:off x="457200" y="1719263"/>
            <a:ext cx="4038600" cy="4411662"/>
          </a:xfrm>
        </p:spPr>
        <p:txBody>
          <a:bodyPr/>
          <a:lstStyle/>
          <a:p>
            <a:pPr lvl="0"/>
            <a:endParaRPr lang="en-US" noProof="0"/>
          </a:p>
        </p:txBody>
      </p:sp>
      <p:sp>
        <p:nvSpPr>
          <p:cNvPr id="4" name="Text Placeholder 3"/>
          <p:cNvSpPr>
            <a:spLocks noGrp="1"/>
          </p:cNvSpPr>
          <p:nvPr>
            <p:ph type="body" sz="half" idx="2"/>
          </p:nvPr>
        </p:nvSpPr>
        <p:spPr>
          <a:xfrm>
            <a:off x="4648200" y="1719263"/>
            <a:ext cx="4038600" cy="441166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0C610BE-DA44-4A46-8A05-499EE685F89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64F1D5C1-9E12-45A9-A0C7-6129B1B3B7A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7954B5-CE1F-4B23-BDFC-D4504A56C54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2D0E475F-3E42-435E-9EFE-F08E99560FF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a:ln/>
        </p:spPr>
        <p:txBody>
          <a:bodyPr/>
          <a:lstStyle>
            <a:lvl1pPr>
              <a:defRPr/>
            </a:lvl1pPr>
          </a:lstStyle>
          <a:p>
            <a:pPr>
              <a:defRPr/>
            </a:pPr>
            <a:fld id="{F604A17A-DE01-4F83-88A0-90FDA57E7DC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a:ln/>
        </p:spPr>
        <p:txBody>
          <a:bodyPr/>
          <a:lstStyle>
            <a:lvl1pPr>
              <a:defRPr/>
            </a:lvl1pPr>
          </a:lstStyle>
          <a:p>
            <a:pPr>
              <a:defRPr/>
            </a:pPr>
            <a:fld id="{B1D4A2AC-D8B1-4029-9CE4-E2E0976BC7C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a:ln/>
        </p:spPr>
        <p:txBody>
          <a:bodyPr/>
          <a:lstStyle>
            <a:lvl1pPr>
              <a:defRPr/>
            </a:lvl1pPr>
          </a:lstStyle>
          <a:p>
            <a:pPr>
              <a:defRPr/>
            </a:pPr>
            <a:fld id="{1730915A-BEFE-4CFD-BAC0-A206ECA6B08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0A5AE9AC-D351-4E62-B245-1342686066F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535515C-964B-47E8-8E6D-E709EB9F315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a typeface="宋体" charset="-122"/>
              </a:defRPr>
            </a:lvl1pPr>
          </a:lstStyle>
          <a:p>
            <a:pPr>
              <a:defRPr/>
            </a:pPr>
            <a:endParaRPr lang="zh-CN" alt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pPr>
              <a:defRPr/>
            </a:pPr>
            <a:endParaRPr lang="zh-CN" alt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charset="-122"/>
              </a:defRPr>
            </a:lvl1pPr>
          </a:lstStyle>
          <a:p>
            <a:pPr>
              <a:defRPr/>
            </a:pPr>
            <a:fld id="{4307868E-87A0-4521-AD87-77DC229FE877}" type="slidenum">
              <a:rPr lang="en-US" altLang="zh-CN"/>
              <a:pPr>
                <a:defRPr/>
              </a:pPr>
              <a:t>‹#›</a:t>
            </a:fld>
            <a:endParaRPr lang="en-US" altLang="zh-CN"/>
          </a:p>
        </p:txBody>
      </p:sp>
      <p:pic>
        <p:nvPicPr>
          <p:cNvPr id="1032" name="Picture 40"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3"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3900" b="1">
          <a:solidFill>
            <a:schemeClr val="tx2"/>
          </a:solidFill>
          <a:latin typeface="Arial" charset="0"/>
          <a:ea typeface="ＭＳ Ｐゴシック" pitchFamily="34" charset="-128"/>
        </a:defRPr>
      </a:lvl2pPr>
      <a:lvl3pPr algn="l" rtl="0" eaLnBrk="0" fontAlgn="base" hangingPunct="0">
        <a:spcBef>
          <a:spcPct val="0"/>
        </a:spcBef>
        <a:spcAft>
          <a:spcPct val="0"/>
        </a:spcAft>
        <a:defRPr sz="3900" b="1">
          <a:solidFill>
            <a:schemeClr val="tx2"/>
          </a:solidFill>
          <a:latin typeface="Arial" charset="0"/>
          <a:ea typeface="ＭＳ Ｐゴシック" pitchFamily="34" charset="-128"/>
        </a:defRPr>
      </a:lvl3pPr>
      <a:lvl4pPr algn="l" rtl="0" eaLnBrk="0" fontAlgn="base" hangingPunct="0">
        <a:spcBef>
          <a:spcPct val="0"/>
        </a:spcBef>
        <a:spcAft>
          <a:spcPct val="0"/>
        </a:spcAft>
        <a:defRPr sz="3900" b="1">
          <a:solidFill>
            <a:schemeClr val="tx2"/>
          </a:solidFill>
          <a:latin typeface="Arial" charset="0"/>
          <a:ea typeface="ＭＳ Ｐゴシック" pitchFamily="34" charset="-128"/>
        </a:defRPr>
      </a:lvl4pPr>
      <a:lvl5pPr algn="l" rtl="0" eaLnBrk="0" fontAlgn="base" hangingPunct="0">
        <a:spcBef>
          <a:spcPct val="0"/>
        </a:spcBef>
        <a:spcAft>
          <a:spcPct val="0"/>
        </a:spcAft>
        <a:defRPr sz="3900" b="1">
          <a:solidFill>
            <a:schemeClr val="tx2"/>
          </a:solidFill>
          <a:latin typeface="Arial" charset="0"/>
          <a:ea typeface="ＭＳ Ｐゴシック" pitchFamily="34"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ＭＳ Ｐゴシック" pitchFamily="34"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ＭＳ Ｐゴシック" pitchFamily="-106"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ＭＳ Ｐゴシック" pitchFamily="-106"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ＭＳ Ｐゴシック" pitchFamily="-106"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ＭＳ Ｐゴシック" pitchFamily="-106"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1.ietf.org/mailman/listinfo/multimob"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tools.ietf.org/html/draft-ietf-multimob-fast-handover-0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tools.ietf.org/id/draft-ietf-multimob-pmipv6-source-02.txt" TargetMode="External"/><Relationship Id="rId4" Type="http://schemas.openxmlformats.org/officeDocument/2006/relationships/hyperlink" Target="http://tools.ietf.org/id/draft-ietf-multimob-pmipv6-ropt-02.tx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381000" y="3048000"/>
            <a:ext cx="6842125" cy="3352800"/>
          </a:xfrm>
        </p:spPr>
        <p:txBody>
          <a:bodyPr/>
          <a:lstStyle/>
          <a:p>
            <a:pPr algn="r"/>
            <a:r>
              <a:rPr lang="en-US" altLang="zh-CN" dirty="0" smtClean="0">
                <a:ea typeface="宋体" pitchFamily="2" charset="-122"/>
              </a:rPr>
              <a:t>Agenda </a:t>
            </a:r>
            <a:br>
              <a:rPr lang="en-US" altLang="zh-CN" dirty="0" smtClean="0">
                <a:ea typeface="宋体" pitchFamily="2" charset="-122"/>
              </a:rPr>
            </a:br>
            <a:r>
              <a:rPr lang="en-US" altLang="zh-CN" sz="2000" dirty="0" smtClean="0">
                <a:ea typeface="宋体" pitchFamily="2" charset="-122"/>
              </a:rPr>
              <a:t/>
            </a:r>
            <a:br>
              <a:rPr lang="en-US" altLang="zh-CN" sz="2000" dirty="0" smtClean="0">
                <a:ea typeface="宋体" pitchFamily="2" charset="-122"/>
              </a:rPr>
            </a:br>
            <a:r>
              <a:rPr lang="en-US" altLang="zh-CN" sz="2000" dirty="0" smtClean="0">
                <a:ea typeface="宋体" pitchFamily="2" charset="-122"/>
              </a:rPr>
              <a:t> </a:t>
            </a:r>
            <a:r>
              <a:rPr lang="en-US" altLang="zh-CN" sz="2800" dirty="0" smtClean="0">
                <a:ea typeface="宋体" pitchFamily="2" charset="-122"/>
              </a:rPr>
              <a:t/>
            </a:r>
            <a:br>
              <a:rPr lang="en-US" altLang="zh-CN" sz="2800" dirty="0" smtClean="0">
                <a:ea typeface="宋体" pitchFamily="2" charset="-122"/>
              </a:rPr>
            </a:br>
            <a:r>
              <a:rPr lang="en-US" altLang="zh-CN" sz="2800" dirty="0" err="1" smtClean="0">
                <a:ea typeface="宋体" pitchFamily="2" charset="-122"/>
              </a:rPr>
              <a:t>Behcet</a:t>
            </a:r>
            <a:r>
              <a:rPr lang="en-US" altLang="zh-CN" sz="2800" dirty="0" smtClean="0">
                <a:ea typeface="宋体" pitchFamily="2" charset="-122"/>
              </a:rPr>
              <a:t> </a:t>
            </a:r>
            <a:r>
              <a:rPr lang="en-US" altLang="zh-CN" sz="2800" dirty="0" err="1" smtClean="0">
                <a:ea typeface="宋体" pitchFamily="2" charset="-122"/>
              </a:rPr>
              <a:t>Sarikaya</a:t>
            </a:r>
            <a:r>
              <a:rPr lang="en-US" altLang="zh-CN" sz="2800" dirty="0" smtClean="0">
                <a:ea typeface="宋体" pitchFamily="2" charset="-122"/>
              </a:rPr>
              <a:t/>
            </a:r>
            <a:br>
              <a:rPr lang="en-US" altLang="zh-CN" sz="2800" dirty="0" smtClean="0">
                <a:ea typeface="宋体" pitchFamily="2" charset="-122"/>
              </a:rPr>
            </a:br>
            <a:r>
              <a:rPr lang="en-US" altLang="zh-CN" sz="2800" dirty="0" smtClean="0">
                <a:ea typeface="宋体" pitchFamily="2" charset="-122"/>
              </a:rPr>
              <a:t> </a:t>
            </a:r>
            <a:r>
              <a:rPr lang="en-US" altLang="zh-CN" sz="2800" dirty="0" err="1" smtClean="0">
                <a:ea typeface="宋体" pitchFamily="2" charset="-122"/>
              </a:rPr>
              <a:t>Stig</a:t>
            </a:r>
            <a:r>
              <a:rPr lang="en-US" altLang="zh-CN" sz="2800" dirty="0" smtClean="0">
                <a:ea typeface="宋体" pitchFamily="2" charset="-122"/>
              </a:rPr>
              <a:t> </a:t>
            </a:r>
            <a:r>
              <a:rPr lang="en-US" altLang="zh-CN" sz="2800" dirty="0" err="1" smtClean="0">
                <a:ea typeface="宋体" pitchFamily="2" charset="-122"/>
              </a:rPr>
              <a:t>Venaas</a:t>
            </a:r>
            <a:r>
              <a:rPr lang="en-US" altLang="zh-CN" sz="2800" dirty="0" smtClean="0">
                <a:ea typeface="宋体" pitchFamily="2" charset="-122"/>
              </a:rPr>
              <a:t> </a:t>
            </a:r>
            <a:r>
              <a:rPr lang="en-CA" altLang="zh-CN" sz="2800" dirty="0" smtClean="0">
                <a:ea typeface="宋体" pitchFamily="2" charset="-122"/>
              </a:rPr>
              <a:t/>
            </a:r>
            <a:br>
              <a:rPr lang="en-CA" altLang="zh-CN" sz="2800" dirty="0" smtClean="0">
                <a:ea typeface="宋体" pitchFamily="2" charset="-122"/>
              </a:rPr>
            </a:br>
            <a:r>
              <a:rPr lang="en-CA" altLang="zh-CN" sz="2800" dirty="0" smtClean="0">
                <a:ea typeface="宋体" pitchFamily="2" charset="-122"/>
              </a:rPr>
              <a:t>November</a:t>
            </a:r>
            <a:r>
              <a:rPr lang="en-CA" altLang="zh-CN" sz="2800" dirty="0" smtClean="0">
                <a:ea typeface="宋体" pitchFamily="2" charset="-122"/>
              </a:rPr>
              <a:t> </a:t>
            </a:r>
            <a:r>
              <a:rPr lang="en-CA" altLang="zh-CN" sz="2800" dirty="0" smtClean="0">
                <a:ea typeface="宋体" pitchFamily="2" charset="-122"/>
              </a:rPr>
              <a:t>2012</a:t>
            </a:r>
            <a:endParaRPr lang="en-US" altLang="zh-CN" sz="2800" dirty="0" smtClean="0">
              <a:ea typeface="宋体" pitchFamily="2" charset="-122"/>
            </a:endParaRPr>
          </a:p>
        </p:txBody>
      </p:sp>
      <p:sp>
        <p:nvSpPr>
          <p:cNvPr id="3075" name="DtsShapeName" descr="C4750CDB1B@753@9@@8C6@C85GEGG@720968AL96D@PY35403[!!!!!BIHO@]y35403!!!!!!!!!!1110G2B369G71110G2B369G71!!!!!!!!!!!!!!!!!!!!!!!!!!!!!!!!!!!!!!!!!!!!!!!!!!!!869;e8:48aR62745!!!!!!BIHO@]R62745!!!11111111110G2BC705D2`fdoe`/qqu!!!!!!!!!!!!!!!!!!!!!!!!!!!!!!!!!!!!!!!!!!!!!!!!!!!!!!!!!!!!!!!!!!!!!!!!!!!!!!!!!!!!!!!!!!!!!!!!!!!!!!!!!!!!!!!!!!!!!!!!!!!!!!!!!!!!!!!!!!!!!!!!!!!!!!!!!!!!!!!!!!!!!!!!!!!!!!!!!!!!!!!!!!!!!!!!!!!!!!!!!!!!!!!!!!!!!!!!!!!!!!!!!!!!!!!!!!!!!!!!!!!!!!!!!!!!!!!!!!!!!!!!!!!!!!!!!!!!!!!!!!!!!!!!!!!!!!!!!!!!!!!!!!!!!!!!!!!!!!!!!!!!!!!!!!!!!!!!!!!!!!!!!!!!!!!!!!!!!!!!!!!!!!!!!!!!!!!!!!!!!!!!!!!!!!!!!!!!!!!!!!!!!!!!!!!!!!!!!!!!!!!!!!!!!!!!!!!!!!!!!!!!!!!!!!!!!!!!!!!!!!!!!!!!!!!!!!!!!!!!!!!!!!!!!!!!!!!!!!!!!!!!!!!!!!!!!!!!!!!!!!!!!!!!!!!!!!!!!!!!!!!!!!!!!!!!!!!!!!!!!!!!!!!!!!!!!!!!!!!!!!!!!!!!!!!!!!!!!!!!!!!!!!!!!!!!!!!!!!!!!!!!!!!!!!!!!!!!!!!!!!!!!!!!!!!!!!!!!!!!!!!!!!!!!!!!!!!!!!!!!!!!!!!!!!!!!!!!!!!!!!!!!!!!!!!!!!!!!!!!!!!!!!!!!!!!!!!!!!!!!!!!!!!!!!!!!!!!!!!!!!!!!!!!!!!!!!!!!!!!!!!!!!!!!!!!!!!!!!!!!!!!!!!!!!!!!!!!!!!!!!!!!!!!!!!!!!!!!!!!!!!!!!!!!!!!!!!!!!!!!!!!!!!!!!!!!!!!!!!!!!!!!!!!!!!!!!!!!!!!!!!!!!!!!!!!!!!!!!!!!!!!!!!!!!!!!!!!!!!!!!!!!!!!!!!!!!!!!!!!!!!!!!!!!!!!!!!!!!!!!!!!!!!!!!!!!!!!!!!!!!!!!!!!!!!!!!!!!!!!!!!!!!!!!!!!!!!!!!!!!!!!!!!!!!!!!!!!!!!!!!!!!!!!!!!!!!!!!!!!!!!!!!!!!!!!!!!!!!!!!!!!!!!!!!!!!!!!!!!!!!!!!!!!!!!!!!!!!!!!!!!!!!!!!!!!!!!!!!!!!!!!!!!!!!!!!!!!!!!!!!!!!!!!!!!!!!!!!!!!!!!!!!!!!!!!!!!!!!!!!!!!!!!!!!!!!!!!!!!!!!!!!!!!!!!!!!!!!!!!!!!!!!!!!!!!!!!!!!!!!!!!!!!!!!!!!!!!!!!!!!!!!!!!!!!!!!!!!!!!!!!!!!!!!!!!!!!!!!!!!!!!!!!!!!!!!!!!!!!!!!!!!!!!!!!!!!!!!!!!!!!!!!!!!!!!!!!!!!!!!!!!!!!!!!!!!!!!!!!!!!!!!!!!!!!!!!!!!!!!!!!!!!!!!!!!!!!!!!!!!!!!!!!!!!!!!!!!!!!!!!!!!!!!!!!!!!!!!!!!!!!!!!!!!!!!!!!!!!!!!!!!!!!!!!!!!!!!!!!!!!!!!!!!!!!!!!!!!!!!!!!!!!!!!!!!!!!!!!!!!!!!!!!!!!!!!!!!!!!!!!!!!!!!!!!!!!!!!!!!!!!!!!!!!!!!!!!!!!!!!!!!!!!!!!!!!!!!!!!!!!!!!!!!!!!!!!!!!!!!!!!!!!!!!!!!!!!!!!!!!!!!!!!!!!!!!!!!!!!!!!!!!!!!!!!!!!!!!!!!!!!!!!!!!!!!!!!!!!!!!!!!!!!!!!!!!!!!!!!!!!!!!!!!!!!!!!!!!!!!!!!!!!!!!!!!!!!!!!!!!!!!!!!!!!!!!!!!!!!!!!!!!!!!!!!!!!!!!!!!!!!!!!!!!!!!!!!!!!!!!!!!!!!!!!!!!!!!!!!!!!!!!!!!!!!!!!!!!!!!!!!!!!!!!!!!!!!!!!!!!!!!!!!!!!!!!!!!!!!!!!!!!!!!!!!!!!!!!!!!!!!!!!!!!!!!!!!!!!!!!!!!!!!!!!!!!!!!!!!!!!!!!!!!!!!!!!!!!!!!!!!!!!!!!!!!!!!!!!!!!!!!!!!!!!!!!!!!!!!!!!!!!!!!!!!!!!!!!!!!!!!!!!!!!!!!!!!!!!!!!!!!!!!!!!!!!!!!!!!!!!!!!!!!!!!!!!!!!!!!!!!!!!!!!!!!!!!!!!!!!!!!!!!!!!!!!!!!!!!!!!!!!!!!!!!!!!!!!!!!!!!!!!!!!!!!1!P" hidden="1"/>
          <p:cNvSpPr>
            <a:spLocks noChangeArrowheads="1"/>
          </p:cNvSpPr>
          <p:nvPr/>
        </p:nvSpPr>
        <p:spPr bwMode="auto">
          <a:xfrm>
            <a:off x="0" y="0"/>
            <a:ext cx="1588" cy="1588"/>
          </a:xfrm>
          <a:custGeom>
            <a:avLst/>
            <a:gdLst>
              <a:gd name="T0" fmla="*/ 4 w 21600"/>
              <a:gd name="T1" fmla="*/ 1 h 21600"/>
              <a:gd name="T2" fmla="*/ 1 w 21600"/>
              <a:gd name="T3" fmla="*/ 4 h 21600"/>
              <a:gd name="T4" fmla="*/ 4 w 21600"/>
              <a:gd name="T5" fmla="*/ 9 h 21600"/>
              <a:gd name="T6" fmla="*/ 7 w 21600"/>
              <a:gd name="T7" fmla="*/ 4 h 21600"/>
              <a:gd name="T8" fmla="*/ 0 60000 65536"/>
              <a:gd name="T9" fmla="*/ 0 60000 65536"/>
              <a:gd name="T10" fmla="*/ 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57150">
            <a:solidFill>
              <a:schemeClr val="tx1"/>
            </a:solidFill>
            <a:miter lim="800000"/>
            <a:headEnd/>
            <a:tailEnd/>
          </a:ln>
        </p:spPr>
        <p:txBody>
          <a:bodyPr wrap="none" anchor="ctr"/>
          <a:lstStyle/>
          <a:p>
            <a:endParaRPr lang="en-US"/>
          </a:p>
        </p:txBody>
      </p:sp>
      <p:sp>
        <p:nvSpPr>
          <p:cNvPr id="3076" name="Rectangle 2"/>
          <p:cNvSpPr>
            <a:spLocks noChangeArrowheads="1"/>
          </p:cNvSpPr>
          <p:nvPr/>
        </p:nvSpPr>
        <p:spPr bwMode="auto">
          <a:xfrm>
            <a:off x="315913" y="466725"/>
            <a:ext cx="6781800" cy="2133600"/>
          </a:xfrm>
          <a:prstGeom prst="rect">
            <a:avLst/>
          </a:prstGeom>
          <a:noFill/>
          <a:ln w="9525">
            <a:noFill/>
            <a:miter lim="800000"/>
            <a:headEnd/>
            <a:tailEnd/>
          </a:ln>
        </p:spPr>
        <p:txBody>
          <a:bodyPr anchor="b"/>
          <a:lstStyle/>
          <a:p>
            <a:pPr algn="r"/>
            <a:r>
              <a:rPr lang="en-US" altLang="zh-CN" sz="4800" b="1" dirty="0" err="1">
                <a:solidFill>
                  <a:schemeClr val="tx2"/>
                </a:solidFill>
                <a:ea typeface="宋体" pitchFamily="2" charset="-122"/>
              </a:rPr>
              <a:t>Multimob</a:t>
            </a:r>
            <a:r>
              <a:rPr lang="en-US" altLang="zh-CN" sz="4800" b="1" dirty="0">
                <a:solidFill>
                  <a:schemeClr val="tx2"/>
                </a:solidFill>
                <a:ea typeface="宋体" pitchFamily="2" charset="-122"/>
              </a:rPr>
              <a:t> WG</a:t>
            </a:r>
            <a:br>
              <a:rPr lang="en-US" altLang="zh-CN" sz="4800" b="1" dirty="0">
                <a:solidFill>
                  <a:schemeClr val="tx2"/>
                </a:solidFill>
                <a:ea typeface="宋体" pitchFamily="2" charset="-122"/>
              </a:rPr>
            </a:br>
            <a:r>
              <a:rPr lang="en-US" altLang="zh-CN" sz="4800" b="1" dirty="0">
                <a:solidFill>
                  <a:schemeClr val="tx2"/>
                </a:solidFill>
                <a:ea typeface="宋体" pitchFamily="2" charset="-122"/>
              </a:rPr>
              <a:t>IETF </a:t>
            </a:r>
            <a:r>
              <a:rPr lang="en-US" altLang="zh-CN" sz="4800" b="1" dirty="0" smtClean="0">
                <a:solidFill>
                  <a:schemeClr val="tx2"/>
                </a:solidFill>
                <a:ea typeface="宋体" pitchFamily="2" charset="-122"/>
              </a:rPr>
              <a:t>85</a:t>
            </a:r>
            <a:endParaRPr lang="en-US" altLang="zh-CN" sz="4800" b="1" dirty="0">
              <a:solidFill>
                <a:schemeClr val="tx2"/>
              </a:solidFill>
              <a:ea typeface="宋体" pitchFamily="2" charset="-122"/>
            </a:endParaRPr>
          </a:p>
        </p:txBody>
      </p:sp>
      <p:sp>
        <p:nvSpPr>
          <p:cNvPr id="3077" name="Rectangle 4"/>
          <p:cNvSpPr>
            <a:spLocks noChangeArrowheads="1"/>
          </p:cNvSpPr>
          <p:nvPr/>
        </p:nvSpPr>
        <p:spPr bwMode="auto">
          <a:xfrm>
            <a:off x="152400" y="6324600"/>
            <a:ext cx="6477000" cy="400050"/>
          </a:xfrm>
          <a:prstGeom prst="rect">
            <a:avLst/>
          </a:prstGeom>
          <a:noFill/>
          <a:ln w="9525">
            <a:noFill/>
            <a:miter lim="800000"/>
            <a:headEnd/>
            <a:tailEnd/>
          </a:ln>
        </p:spPr>
        <p:txBody>
          <a:bodyPr>
            <a:spAutoFit/>
          </a:bodyPr>
          <a:lstStyle/>
          <a:p>
            <a:r>
              <a:rPr lang="en-US" altLang="zh-CN" sz="2000" b="1">
                <a:ea typeface="宋体" pitchFamily="2" charset="-122"/>
                <a:hlinkClick r:id="rId3"/>
              </a:rPr>
              <a:t>https://www1.ietf.org/mailman/listinfo/multimob</a:t>
            </a:r>
            <a:endParaRPr lang="en-US" sz="2000"/>
          </a:p>
        </p:txBody>
      </p:sp>
      <p:sp>
        <p:nvSpPr>
          <p:cNvPr id="3078" name="Slide Number Placeholder 5"/>
          <p:cNvSpPr>
            <a:spLocks noGrp="1"/>
          </p:cNvSpPr>
          <p:nvPr>
            <p:ph type="sldNum" sz="quarter" idx="12"/>
          </p:nvPr>
        </p:nvSpPr>
        <p:spPr>
          <a:noFill/>
        </p:spPr>
        <p:txBody>
          <a:bodyPr/>
          <a:lstStyle/>
          <a:p>
            <a:fld id="{A8947A2C-2804-4A98-9468-9EE0BAAB2FCE}"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288" y="257175"/>
            <a:ext cx="7131050" cy="579438"/>
          </a:xfrm>
          <a:prstGeom prst="rect">
            <a:avLst/>
          </a:prstGeom>
          <a:noFill/>
          <a:ln w="9525">
            <a:noFill/>
            <a:miter lim="800000"/>
            <a:headEnd/>
            <a:tailEnd/>
          </a:ln>
        </p:spPr>
        <p:txBody>
          <a:bodyPr>
            <a:spAutoFit/>
          </a:bodyPr>
          <a:lstStyle/>
          <a:p>
            <a:pPr marL="342900" indent="-342900" algn="ctr">
              <a:spcBef>
                <a:spcPct val="20000"/>
              </a:spcBef>
            </a:pPr>
            <a:r>
              <a:rPr lang="en-US" altLang="zh-CN" sz="3200" b="1">
                <a:ea typeface="宋体" pitchFamily="2" charset="-122"/>
              </a:rPr>
              <a:t>Multimob WG</a:t>
            </a:r>
          </a:p>
        </p:txBody>
      </p:sp>
      <p:sp>
        <p:nvSpPr>
          <p:cNvPr id="4099" name="Text Box 3"/>
          <p:cNvSpPr txBox="1">
            <a:spLocks noChangeArrowheads="1"/>
          </p:cNvSpPr>
          <p:nvPr/>
        </p:nvSpPr>
        <p:spPr bwMode="auto">
          <a:xfrm>
            <a:off x="250825" y="1412875"/>
            <a:ext cx="8569325" cy="4789488"/>
          </a:xfrm>
          <a:prstGeom prst="rect">
            <a:avLst/>
          </a:prstGeom>
          <a:noFill/>
          <a:ln w="9525">
            <a:noFill/>
            <a:miter lim="800000"/>
            <a:headEnd/>
            <a:tailEnd/>
          </a:ln>
        </p:spPr>
        <p:txBody>
          <a:bodyPr>
            <a:spAutoFit/>
          </a:bodyPr>
          <a:lstStyle/>
          <a:p>
            <a:pPr marL="342900" indent="-342900">
              <a:buFontTx/>
              <a:buChar char="•"/>
            </a:pPr>
            <a:r>
              <a:rPr lang="en-US" altLang="zh-CN" sz="2800" b="1" dirty="0">
                <a:ea typeface="宋体" pitchFamily="2" charset="-122"/>
              </a:rPr>
              <a:t>Welcome to </a:t>
            </a:r>
            <a:r>
              <a:rPr lang="en-US" altLang="zh-CN" sz="2800" b="1" dirty="0" err="1">
                <a:ea typeface="宋体" pitchFamily="2" charset="-122"/>
              </a:rPr>
              <a:t>Multimob</a:t>
            </a:r>
            <a:r>
              <a:rPr lang="en-US" altLang="zh-CN" sz="2800" b="1" dirty="0">
                <a:ea typeface="宋体" pitchFamily="2" charset="-122"/>
              </a:rPr>
              <a:t> WG at IETF </a:t>
            </a:r>
            <a:r>
              <a:rPr lang="en-US" altLang="zh-CN" sz="2800" b="1" dirty="0" smtClean="0">
                <a:ea typeface="宋体" pitchFamily="2" charset="-122"/>
              </a:rPr>
              <a:t>85</a:t>
            </a:r>
            <a:endParaRPr lang="en-US" altLang="zh-CN" sz="2800" b="1" dirty="0">
              <a:ea typeface="宋体" pitchFamily="2" charset="-122"/>
            </a:endParaRPr>
          </a:p>
          <a:p>
            <a:pPr marL="342900" indent="-342900">
              <a:buFontTx/>
              <a:buChar char="•"/>
            </a:pPr>
            <a:endParaRPr lang="en-US" altLang="zh-CN" sz="2800" b="1" dirty="0">
              <a:ea typeface="宋体" pitchFamily="2" charset="-122"/>
            </a:endParaRPr>
          </a:p>
          <a:p>
            <a:pPr marL="342900" indent="-342900">
              <a:buFontTx/>
              <a:buChar char="•"/>
            </a:pPr>
            <a:r>
              <a:rPr lang="en-US" altLang="zh-CN" sz="2800" b="1" dirty="0">
                <a:ea typeface="宋体" pitchFamily="2" charset="-122"/>
              </a:rPr>
              <a:t>Mailing list subscribe at </a:t>
            </a:r>
            <a:r>
              <a:rPr lang="en-US" altLang="zh-CN" sz="2800" b="1" dirty="0">
                <a:ea typeface="宋体" pitchFamily="2" charset="-122"/>
                <a:hlinkClick r:id="rId3"/>
              </a:rPr>
              <a:t>https://www1.ietf.org/mailman/listinfo/multimob</a:t>
            </a:r>
            <a:endParaRPr lang="en-US" altLang="zh-CN" sz="2800" b="1" dirty="0">
              <a:ea typeface="宋体" pitchFamily="2" charset="-122"/>
            </a:endParaRPr>
          </a:p>
          <a:p>
            <a:pPr marL="342900" indent="-342900">
              <a:buFontTx/>
              <a:buChar char="•"/>
            </a:pPr>
            <a:r>
              <a:rPr lang="en-US" altLang="zh-CN" sz="2800" b="1" dirty="0">
                <a:ea typeface="宋体" pitchFamily="2" charset="-122"/>
              </a:rPr>
              <a:t>Standardization of multicast support in Proxy Mobile IPv6</a:t>
            </a:r>
          </a:p>
          <a:p>
            <a:pPr marL="342900" indent="-342900">
              <a:buFontTx/>
              <a:buChar char="•"/>
            </a:pPr>
            <a:r>
              <a:rPr lang="en-US" altLang="zh-CN" sz="2800" b="1" dirty="0">
                <a:ea typeface="宋体" pitchFamily="2" charset="-122"/>
              </a:rPr>
              <a:t>Extensions to group management protocols for mobility</a:t>
            </a:r>
          </a:p>
          <a:p>
            <a:pPr marL="342900" indent="-342900">
              <a:buFontTx/>
              <a:buChar char="•"/>
            </a:pPr>
            <a:endParaRPr lang="en-US" altLang="zh-CN" sz="2800" b="1" dirty="0">
              <a:ea typeface="宋体" pitchFamily="2" charset="-122"/>
            </a:endParaRPr>
          </a:p>
          <a:p>
            <a:pPr marL="342900" indent="-342900"/>
            <a:endParaRPr lang="en-US" altLang="zh-CN" sz="2800" b="1" dirty="0">
              <a:ea typeface="宋体" pitchFamily="2" charset="-122"/>
            </a:endParaRPr>
          </a:p>
          <a:p>
            <a:pPr marL="342900" indent="-342900">
              <a:buFontTx/>
              <a:buChar char="•"/>
            </a:pPr>
            <a:endParaRPr lang="en-US" altLang="zh-CN" sz="2800" b="1" dirty="0">
              <a:ea typeface="宋体" pitchFamily="2" charset="-122"/>
            </a:endParaRPr>
          </a:p>
        </p:txBody>
      </p:sp>
      <p:sp>
        <p:nvSpPr>
          <p:cNvPr id="4100" name="Slide Number Placeholder 3"/>
          <p:cNvSpPr>
            <a:spLocks noGrp="1"/>
          </p:cNvSpPr>
          <p:nvPr>
            <p:ph type="sldNum" sz="quarter" idx="12"/>
          </p:nvPr>
        </p:nvSpPr>
        <p:spPr>
          <a:noFill/>
        </p:spPr>
        <p:txBody>
          <a:bodyPr/>
          <a:lstStyle/>
          <a:p>
            <a:fld id="{0400BC2D-0A9E-41F9-8116-C965A05AD4C0}" type="slidenum">
              <a:rPr lang="en-US" altLang="zh-CN" smtClean="0">
                <a:ea typeface="宋体" pitchFamily="2" charset="-122"/>
              </a:rPr>
              <a:pPr/>
              <a:t>2</a:t>
            </a:fld>
            <a:endParaRPr lang="en-US" altLang="zh-CN" smtClean="0">
              <a:ea typeface="宋体" pitchFamily="2"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152400"/>
            <a:ext cx="6858000" cy="792162"/>
          </a:xfrm>
        </p:spPr>
        <p:txBody>
          <a:bodyPr/>
          <a:lstStyle/>
          <a:p>
            <a:r>
              <a:rPr lang="en-US" altLang="zh-CN" dirty="0" smtClean="0">
                <a:ea typeface="宋体" pitchFamily="2" charset="-122"/>
              </a:rPr>
              <a:t>AGENDA</a:t>
            </a:r>
          </a:p>
        </p:txBody>
      </p:sp>
      <p:sp>
        <p:nvSpPr>
          <p:cNvPr id="5123" name="Rectangle 3"/>
          <p:cNvSpPr>
            <a:spLocks noGrp="1" noChangeArrowheads="1"/>
          </p:cNvSpPr>
          <p:nvPr>
            <p:ph type="body" idx="1"/>
          </p:nvPr>
        </p:nvSpPr>
        <p:spPr>
          <a:xfrm>
            <a:off x="457200" y="1143000"/>
            <a:ext cx="8229600" cy="5029200"/>
          </a:xfrm>
        </p:spPr>
        <p:txBody>
          <a:bodyPr/>
          <a:lstStyle/>
          <a:p>
            <a:r>
              <a:rPr lang="en-US" altLang="zh-CN" sz="2400" dirty="0" err="1" smtClean="0">
                <a:ea typeface="宋体" pitchFamily="2" charset="-122"/>
              </a:rPr>
              <a:t>Administrativia</a:t>
            </a:r>
            <a:r>
              <a:rPr lang="en-US" altLang="zh-CN" sz="2400" dirty="0" smtClean="0">
                <a:ea typeface="宋体" pitchFamily="2" charset="-122"/>
              </a:rPr>
              <a:t> – 10 min</a:t>
            </a:r>
          </a:p>
          <a:p>
            <a:pPr lvl="1"/>
            <a:r>
              <a:rPr lang="en-US" altLang="zh-CN" sz="2000" dirty="0" smtClean="0">
                <a:ea typeface="宋体" pitchFamily="2" charset="-122"/>
              </a:rPr>
              <a:t>Note takers, Jabber Scribes</a:t>
            </a:r>
          </a:p>
          <a:p>
            <a:r>
              <a:rPr lang="en-US" altLang="zh-CN" sz="2400" dirty="0" smtClean="0">
                <a:ea typeface="宋体" pitchFamily="2" charset="-122"/>
              </a:rPr>
              <a:t>Tunnel Convergence WG Draft Update - 20 min JC </a:t>
            </a:r>
          </a:p>
          <a:p>
            <a:r>
              <a:rPr lang="en-US" altLang="zh-CN" sz="2400" dirty="0" smtClean="0">
                <a:ea typeface="宋体" pitchFamily="2" charset="-122"/>
              </a:rPr>
              <a:t>Source </a:t>
            </a:r>
            <a:r>
              <a:rPr lang="en-US" altLang="zh-CN" sz="2400" dirty="0" smtClean="0">
                <a:ea typeface="宋体" pitchFamily="2" charset="-122"/>
              </a:rPr>
              <a:t>mobility WG Draft Update – 20 min Thomas</a:t>
            </a:r>
          </a:p>
          <a:p>
            <a:r>
              <a:rPr lang="en-US" altLang="zh-CN" sz="2400" dirty="0" smtClean="0">
                <a:ea typeface="宋体" pitchFamily="2" charset="-122"/>
              </a:rPr>
              <a:t>Fast </a:t>
            </a:r>
            <a:r>
              <a:rPr lang="en-US" altLang="zh-CN" sz="2400" dirty="0" smtClean="0">
                <a:ea typeface="宋体" pitchFamily="2" charset="-122"/>
              </a:rPr>
              <a:t>Handover WG Draft Update – 20 </a:t>
            </a:r>
            <a:r>
              <a:rPr lang="en-US" altLang="zh-CN" sz="2400" dirty="0" smtClean="0">
                <a:ea typeface="宋体" pitchFamily="2" charset="-122"/>
              </a:rPr>
              <a:t>min Carlos</a:t>
            </a:r>
            <a:endParaRPr lang="en-US" altLang="zh-CN" sz="2400" dirty="0" smtClean="0">
              <a:ea typeface="宋体" pitchFamily="2" charset="-122"/>
            </a:endParaRPr>
          </a:p>
          <a:p>
            <a:r>
              <a:rPr lang="en-US" altLang="zh-CN" sz="2400" dirty="0" smtClean="0">
                <a:ea typeface="宋体" pitchFamily="2" charset="-122"/>
              </a:rPr>
              <a:t>Possible Future Work– 50 min</a:t>
            </a:r>
          </a:p>
          <a:p>
            <a:pPr lvl="1"/>
            <a:r>
              <a:rPr lang="en-US" altLang="zh-CN" sz="2000" dirty="0" smtClean="0">
                <a:ea typeface="宋体" pitchFamily="2" charset="-122"/>
              </a:rPr>
              <a:t>Carlos on </a:t>
            </a:r>
            <a:r>
              <a:rPr lang="en-US" sz="2000" dirty="0" smtClean="0"/>
              <a:t>multiple upstream interfaces</a:t>
            </a:r>
            <a:r>
              <a:rPr lang="en-US" altLang="zh-CN" sz="2000" dirty="0" smtClean="0">
                <a:ea typeface="宋体" pitchFamily="2" charset="-122"/>
              </a:rPr>
              <a:t> </a:t>
            </a:r>
            <a:r>
              <a:rPr lang="en-US" altLang="zh-CN" sz="2000" dirty="0" smtClean="0">
                <a:ea typeface="宋体" pitchFamily="2" charset="-122"/>
              </a:rPr>
              <a:t>- </a:t>
            </a:r>
            <a:r>
              <a:rPr lang="en-US" altLang="zh-CN" sz="2000" dirty="0" smtClean="0">
                <a:ea typeface="宋体" pitchFamily="2" charset="-122"/>
              </a:rPr>
              <a:t>15 </a:t>
            </a:r>
            <a:r>
              <a:rPr lang="en-US" altLang="zh-CN" sz="2000" dirty="0" smtClean="0">
                <a:ea typeface="宋体" pitchFamily="2" charset="-122"/>
              </a:rPr>
              <a:t>min</a:t>
            </a:r>
          </a:p>
          <a:p>
            <a:pPr lvl="1"/>
            <a:r>
              <a:rPr lang="en-US" altLang="zh-CN" sz="2000" dirty="0" smtClean="0">
                <a:ea typeface="宋体" pitchFamily="2" charset="-122"/>
              </a:rPr>
              <a:t>Hitoshi on PIM at MAG </a:t>
            </a:r>
            <a:r>
              <a:rPr lang="en-US" altLang="zh-CN" sz="2000" dirty="0" smtClean="0">
                <a:ea typeface="宋体" pitchFamily="2" charset="-122"/>
              </a:rPr>
              <a:t>– </a:t>
            </a:r>
            <a:r>
              <a:rPr lang="en-US" altLang="zh-CN" sz="2000" dirty="0" smtClean="0">
                <a:ea typeface="宋体" pitchFamily="2" charset="-122"/>
              </a:rPr>
              <a:t>15</a:t>
            </a:r>
            <a:r>
              <a:rPr lang="en-US" altLang="zh-CN" sz="2000" dirty="0" smtClean="0">
                <a:ea typeface="宋体" pitchFamily="2" charset="-122"/>
              </a:rPr>
              <a:t> </a:t>
            </a:r>
            <a:r>
              <a:rPr lang="en-US" altLang="zh-CN" sz="2000" dirty="0" smtClean="0">
                <a:ea typeface="宋体" pitchFamily="2" charset="-122"/>
              </a:rPr>
              <a:t>min</a:t>
            </a:r>
          </a:p>
          <a:p>
            <a:pPr lvl="1"/>
            <a:r>
              <a:rPr lang="en-US" altLang="zh-CN" sz="2000" dirty="0" err="1" smtClean="0">
                <a:ea typeface="宋体" pitchFamily="2" charset="-122"/>
              </a:rPr>
              <a:t>Seil</a:t>
            </a:r>
            <a:r>
              <a:rPr lang="en-US" altLang="zh-CN" sz="2000" dirty="0" smtClean="0">
                <a:ea typeface="宋体" pitchFamily="2" charset="-122"/>
              </a:rPr>
              <a:t> on </a:t>
            </a:r>
            <a:r>
              <a:rPr lang="en-US" altLang="zh-CN" sz="2000" dirty="0" err="1" smtClean="0">
                <a:ea typeface="宋体" pitchFamily="2" charset="-122"/>
              </a:rPr>
              <a:t>dmmm</a:t>
            </a:r>
            <a:r>
              <a:rPr lang="en-US" altLang="zh-CN" sz="2000" dirty="0" smtClean="0">
                <a:ea typeface="宋体" pitchFamily="2" charset="-122"/>
              </a:rPr>
              <a:t> Use Cases – 10 min</a:t>
            </a:r>
          </a:p>
          <a:p>
            <a:pPr lvl="1"/>
            <a:r>
              <a:rPr lang="en-US" altLang="zh-CN" sz="2000" dirty="0" smtClean="0">
                <a:ea typeface="宋体" pitchFamily="2" charset="-122"/>
              </a:rPr>
              <a:t>Additional Handover drafts discussion – </a:t>
            </a:r>
            <a:r>
              <a:rPr lang="en-US" altLang="zh-CN" sz="2000" dirty="0" smtClean="0">
                <a:ea typeface="宋体" pitchFamily="2" charset="-122"/>
              </a:rPr>
              <a:t>3</a:t>
            </a:r>
            <a:r>
              <a:rPr lang="en-US" altLang="zh-CN" sz="2000" dirty="0" smtClean="0">
                <a:ea typeface="宋体" pitchFamily="2" charset="-122"/>
              </a:rPr>
              <a:t>0 min</a:t>
            </a:r>
          </a:p>
          <a:p>
            <a:pPr lvl="1"/>
            <a:r>
              <a:rPr lang="en-US" altLang="zh-CN" sz="2000" dirty="0" smtClean="0">
                <a:ea typeface="宋体" pitchFamily="2" charset="-122"/>
              </a:rPr>
              <a:t>Next steps on </a:t>
            </a:r>
            <a:r>
              <a:rPr lang="en-US" altLang="zh-CN" sz="2000" dirty="0" err="1" smtClean="0">
                <a:ea typeface="宋体" pitchFamily="2" charset="-122"/>
              </a:rPr>
              <a:t>dmm</a:t>
            </a:r>
            <a:r>
              <a:rPr lang="en-US" altLang="zh-CN" sz="2000" dirty="0" smtClean="0">
                <a:ea typeface="宋体" pitchFamily="2" charset="-122"/>
              </a:rPr>
              <a:t> multicast</a:t>
            </a:r>
            <a:endParaRPr lang="en-US" altLang="zh-CN" sz="2000" dirty="0" smtClean="0">
              <a:ea typeface="宋体" pitchFamily="2" charset="-122"/>
            </a:endParaRP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3</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of WG Drafts</a:t>
            </a:r>
            <a:endParaRPr lang="en-US" dirty="0"/>
          </a:p>
        </p:txBody>
      </p:sp>
      <p:sp>
        <p:nvSpPr>
          <p:cNvPr id="3" name="Content Placeholder 2"/>
          <p:cNvSpPr>
            <a:spLocks noGrp="1"/>
          </p:cNvSpPr>
          <p:nvPr>
            <p:ph idx="1"/>
          </p:nvPr>
        </p:nvSpPr>
        <p:spPr>
          <a:xfrm>
            <a:off x="457200" y="1379538"/>
            <a:ext cx="8229600" cy="4945062"/>
          </a:xfrm>
        </p:spPr>
        <p:txBody>
          <a:bodyPr/>
          <a:lstStyle/>
          <a:p>
            <a:r>
              <a:rPr lang="en-US" dirty="0" smtClean="0"/>
              <a:t>Base </a:t>
            </a:r>
            <a:r>
              <a:rPr lang="en-US" dirty="0" smtClean="0"/>
              <a:t>solution </a:t>
            </a:r>
            <a:r>
              <a:rPr lang="en-US" dirty="0" smtClean="0"/>
              <a:t>RFC 6224</a:t>
            </a:r>
            <a:endParaRPr lang="en-US" b="1" dirty="0" smtClean="0"/>
          </a:p>
          <a:p>
            <a:r>
              <a:rPr lang="en-US" dirty="0" smtClean="0"/>
              <a:t>IGMP/MLD </a:t>
            </a:r>
            <a:r>
              <a:rPr lang="en-US" dirty="0" smtClean="0"/>
              <a:t>Tuning </a:t>
            </a:r>
            <a:r>
              <a:rPr lang="en-US" dirty="0" smtClean="0"/>
              <a:t>RFC 6636 </a:t>
            </a:r>
          </a:p>
          <a:p>
            <a:r>
              <a:rPr lang="en-US" dirty="0" smtClean="0"/>
              <a:t>Fast Handover now WG draft</a:t>
            </a:r>
          </a:p>
          <a:p>
            <a:pPr>
              <a:buNone/>
            </a:pPr>
            <a:r>
              <a:rPr lang="en-US" dirty="0" smtClean="0"/>
              <a:t>	</a:t>
            </a:r>
            <a:r>
              <a:rPr lang="en-US" dirty="0" smtClean="0">
                <a:hlinkClick r:id="rId3"/>
              </a:rPr>
              <a:t>http://</a:t>
            </a:r>
            <a:r>
              <a:rPr lang="en-US" dirty="0" smtClean="0">
                <a:hlinkClick r:id="rId3"/>
              </a:rPr>
              <a:t>tools.ietf.org/html/draft-ietf-multimob-fast-handover-03</a:t>
            </a:r>
            <a:r>
              <a:rPr lang="en-US" dirty="0" smtClean="0"/>
              <a:t> </a:t>
            </a:r>
            <a:endParaRPr lang="en-US" dirty="0" smtClean="0"/>
          </a:p>
          <a:p>
            <a:r>
              <a:rPr lang="en-US" dirty="0" smtClean="0"/>
              <a:t>Tunnel convergence WG draft </a:t>
            </a:r>
            <a:r>
              <a:rPr lang="en-US" dirty="0" smtClean="0">
                <a:hlinkClick r:id="rId4"/>
              </a:rPr>
              <a:t>http://</a:t>
            </a:r>
            <a:r>
              <a:rPr lang="en-US" dirty="0" smtClean="0">
                <a:hlinkClick r:id="rId4"/>
              </a:rPr>
              <a:t>tools.ietf.org/id/draft-ietf-multimob-pmipv6-ropt-02.txt</a:t>
            </a:r>
            <a:endParaRPr lang="en-US" dirty="0" smtClean="0"/>
          </a:p>
          <a:p>
            <a:r>
              <a:rPr lang="en-US" dirty="0" smtClean="0"/>
              <a:t>Source mobility WG draft </a:t>
            </a:r>
            <a:r>
              <a:rPr lang="en-US" dirty="0" smtClean="0">
                <a:hlinkClick r:id="rId5"/>
              </a:rPr>
              <a:t>http://</a:t>
            </a:r>
            <a:r>
              <a:rPr lang="en-US" dirty="0" smtClean="0">
                <a:hlinkClick r:id="rId5"/>
              </a:rPr>
              <a:t>tools.ietf.org/id/draft-ietf-multimob-pmipv6-source-02.txt</a:t>
            </a:r>
            <a:endParaRPr lang="en-US" dirty="0" smtClean="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4</a:t>
            </a:fld>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22238"/>
            <a:ext cx="6858000" cy="944562"/>
          </a:xfrm>
        </p:spPr>
        <p:txBody>
          <a:bodyPr/>
          <a:lstStyle/>
          <a:p>
            <a:pPr algn="ctr"/>
            <a:r>
              <a:rPr lang="en-US" altLang="zh-CN" smtClean="0">
                <a:ea typeface="宋体" pitchFamily="2" charset="-122"/>
              </a:rPr>
              <a:t>Note Well</a:t>
            </a:r>
          </a:p>
        </p:txBody>
      </p:sp>
      <p:sp>
        <p:nvSpPr>
          <p:cNvPr id="6147" name="Rectangle 5"/>
          <p:cNvSpPr>
            <a:spLocks noChangeArrowheads="1"/>
          </p:cNvSpPr>
          <p:nvPr/>
        </p:nvSpPr>
        <p:spPr bwMode="auto">
          <a:xfrm>
            <a:off x="304800" y="1066800"/>
            <a:ext cx="8839200" cy="5638800"/>
          </a:xfrm>
          <a:prstGeom prst="rect">
            <a:avLst/>
          </a:prstGeom>
          <a:noFill/>
          <a:ln w="12700">
            <a:noFill/>
            <a:miter lim="800000"/>
            <a:headEnd/>
            <a:tailEnd/>
          </a:ln>
        </p:spPr>
        <p:txBody>
          <a:bodyPr lIns="90488" tIns="44450" rIns="90488" bIns="44450"/>
          <a:lstStyle/>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Any submission to the IETF intended by the Contributor for publication as all or</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part of an IETF Internet-Draft or RFC and any statement made within the context</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of an IETF activity is considered an "IETF Contribution". Such statements include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oral statements in IETF sessions, as well as written and electronic communications</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made at any time or place, which are addressed to: </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IETF plenary session,</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working group or portion thereof,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IESG or any member thereof on behalf of the IESG,</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IAB or any member thereof on behalf of the IAB,</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mailing list, including the IETF list itself,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working group or design team list, or any other list</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functioning under IETF auspices,</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RFC Editor or the Internet-Drafts function</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solidFill>
                  <a:srgbClr val="000000"/>
                </a:solidFill>
                <a:ea typeface="宋体" pitchFamily="2" charset="-122"/>
                <a:cs typeface="Times New Roman" pitchFamily="18" charset="0"/>
              </a:rPr>
              <a:t/>
            </a:r>
            <a:br>
              <a:rPr lang="en-US" altLang="zh-CN" sz="1400">
                <a:solidFill>
                  <a:srgbClr val="000000"/>
                </a:solidFill>
                <a:ea typeface="宋体" pitchFamily="2" charset="-122"/>
                <a:cs typeface="Times New Roman" pitchFamily="18" charset="0"/>
              </a:rPr>
            </a:br>
            <a:r>
              <a:rPr lang="en-US" altLang="zh-CN" sz="1400">
                <a:ea typeface="宋体" pitchFamily="2" charset="-122"/>
              </a:rPr>
              <a:t>All IETF Contributions are subject to the rules of RFC 3978 (updated by RFC 4748) and RFC 3979 (updated by RFC 4879).</a:t>
            </a:r>
          </a:p>
          <a:p>
            <a:pPr eaLnBrk="0" hangingPunct="0">
              <a:lnSpc>
                <a:spcPct val="85000"/>
              </a:lnSpc>
              <a:spcBef>
                <a:spcPct val="5000"/>
              </a:spcBef>
              <a:spcAft>
                <a:spcPct val="5000"/>
              </a:spcAft>
              <a:buClr>
                <a:schemeClr val="tx2"/>
              </a:buClr>
              <a:buSzPct val="70000"/>
              <a:buFont typeface="Wingdings" pitchFamily="2" charset="2"/>
              <a:buNone/>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Statements made outside of an IETF session, mailing list or other function, that are clearly not intended to be input to an IETF activity, group or function, are not IETF Contributions in the context of this notice.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Please consult RFC 3978 (and RFC 4748) for details.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is deemed to accept all IETF rules of process, as documented in Best Current Practices RFCs and IESG Statements.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acknowledges that written, audio and video records of meetings may be made and may be available to the public.</a:t>
            </a:r>
          </a:p>
        </p:txBody>
      </p:sp>
      <p:sp>
        <p:nvSpPr>
          <p:cNvPr id="6148" name="Slide Number Placeholder 3"/>
          <p:cNvSpPr>
            <a:spLocks noGrp="1"/>
          </p:cNvSpPr>
          <p:nvPr>
            <p:ph type="sldNum" sz="quarter" idx="12"/>
          </p:nvPr>
        </p:nvSpPr>
        <p:spPr>
          <a:noFill/>
        </p:spPr>
        <p:txBody>
          <a:bodyPr/>
          <a:lstStyle/>
          <a:p>
            <a:fld id="{BA59A9EB-E103-410D-BEC8-75A4A24C045D}" type="slidenum">
              <a:rPr lang="en-US" altLang="zh-CN" smtClean="0">
                <a:ea typeface="宋体" pitchFamily="2" charset="-122"/>
              </a:rPr>
              <a:pPr/>
              <a:t>5</a:t>
            </a:fld>
            <a:endParaRPr lang="en-US" altLang="zh-CN" smtClean="0">
              <a:ea typeface="宋体"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14675" y="2487613"/>
            <a:ext cx="2971800" cy="1524000"/>
          </a:xfrm>
          <a:prstGeom prst="rect">
            <a:avLst/>
          </a:prstGeom>
          <a:noFill/>
          <a:ln w="9525">
            <a:noFill/>
            <a:miter lim="800000"/>
            <a:headEnd/>
            <a:tailEnd/>
          </a:ln>
        </p:spPr>
        <p:txBody>
          <a:bodyPr wrap="none" lIns="91425" tIns="45712" rIns="91425" bIns="45712">
            <a:spAutoFit/>
          </a:bodyPr>
          <a:lstStyle/>
          <a:p>
            <a:pPr eaLnBrk="0" hangingPunct="0"/>
            <a:r>
              <a:rPr lang="en-US" altLang="zh-CN" sz="4700">
                <a:latin typeface="FrutigerNext LT Medium" pitchFamily="34" charset="0"/>
              </a:rPr>
              <a:t>Thank you</a:t>
            </a:r>
          </a:p>
          <a:p>
            <a:pPr eaLnBrk="0" hangingPunct="0"/>
            <a:endParaRPr lang="en-US" altLang="zh-CN" sz="4700">
              <a:latin typeface="FrutigerNext LT Medium" pitchFamily="34" charset="0"/>
            </a:endParaRPr>
          </a:p>
        </p:txBody>
      </p:sp>
      <p:sp>
        <p:nvSpPr>
          <p:cNvPr id="7171" name="Slide Number Placeholder 2"/>
          <p:cNvSpPr>
            <a:spLocks noGrp="1"/>
          </p:cNvSpPr>
          <p:nvPr>
            <p:ph type="sldNum" sz="quarter" idx="12"/>
          </p:nvPr>
        </p:nvSpPr>
        <p:spPr>
          <a:noFill/>
        </p:spPr>
        <p:txBody>
          <a:bodyPr/>
          <a:lstStyle/>
          <a:p>
            <a:fld id="{2C9F0B75-BF0F-4B1D-A47A-ACF242BAB975}" type="slidenum">
              <a:rPr lang="en-US" altLang="zh-CN" smtClean="0">
                <a:ea typeface="宋体" pitchFamily="2" charset="-122"/>
              </a:rPr>
              <a:pPr/>
              <a:t>6</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3964</TotalTime>
  <Words>283</Words>
  <Application>Microsoft Office PowerPoint</Application>
  <PresentationFormat>On-screen Show (4:3)</PresentationFormat>
  <Paragraphs>60</Paragraphs>
  <Slides>6</Slides>
  <Notes>6</Notes>
  <HiddenSlides>1</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IETF</vt:lpstr>
      <vt:lpstr>Agenda     Behcet Sarikaya  Stig Venaas  November 2012</vt:lpstr>
      <vt:lpstr>Slide 2</vt:lpstr>
      <vt:lpstr>AGENDA</vt:lpstr>
      <vt:lpstr>Status of WG Drafts</vt:lpstr>
      <vt:lpstr>Note Well</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Multimob WG IETF</dc:title>
  <dc:creator>Behcet Sarikaya</dc:creator>
  <cp:lastModifiedBy>Huawei</cp:lastModifiedBy>
  <cp:revision>418</cp:revision>
  <dcterms:created xsi:type="dcterms:W3CDTF">2004-08-03T02:41:14Z</dcterms:created>
  <dcterms:modified xsi:type="dcterms:W3CDTF">2012-10-31T21:09:16Z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1320182204</vt:lpwstr>
  </property>
  <property fmtid="{D5CDD505-2E9C-101B-9397-08002B2CF9AE}" pid="3" name="_ms_pID_725343">
    <vt:lpwstr>(2)fe/DKLO05thLweQbYH9PeLc5l76II++U/iTBN1hl10pK+PWj+V1gfUJhWJbSm54D9LgpF3Ug
yCBlfhTqe3xOS3Qbj4ay9LSUULGDwI9XMLshGSR/SNMnRN8q/2eRXZ6Rt2P4aqSeCp3qNBuo
TrSQu+1rXR9pRyazEEzKeGrVBHzoRacm+I+mjpL6Z7un7PeGEdq5fnzDNHO78gszeFa2ZNc9
PovCQjDhnbkCPVD2TKyYq</vt:lpwstr>
  </property>
  <property fmtid="{D5CDD505-2E9C-101B-9397-08002B2CF9AE}" pid="4" name="_ms_pID_7253431">
    <vt:lpwstr>Fkn4j9Z4NN6RxIASN7//EqDAjUg2PGK/Sio1ka4IqU+Y2CtOUyx
E4/YgY+nKBR/Kp32ByPXisQRMMwXLhwWtkRwiz8xzljwZUrnRLVbTIbuLTHeURuBswkqiRtY
FlBrnNGFaIB7qDUYITJTMevn</vt:lpwstr>
  </property>
</Properties>
</file>