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7" r:id="rId2"/>
    <p:sldId id="258" r:id="rId3"/>
    <p:sldId id="267" r:id="rId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30" d="100"/>
          <a:sy n="130" d="100"/>
        </p:scale>
        <p:origin x="-1236" y="51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DEA79A-1C64-4A37-855F-13BDBF6D2F1E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8AF3F87-692F-4809-A92C-4271AE1AE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903EB6-FAB2-4118-B2BB-CE2BD30927C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4BDC-B740-4BF8-81A8-FA28C3BCB5C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D0B7-199A-428A-B731-CD4E076EF19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F1B4B-E65A-4447-A0D6-83986B1689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B177-F385-491D-BFEF-6DAC462836B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0FC82-364A-4708-AB0A-05293D2A4E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F2368-E543-466A-B9A8-5E5ED0A149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1908F-578A-40D4-BB88-929C0F7A8CF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25B11-CAF5-4993-AD7B-3441EB989CC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4EC7B-C0CC-4AB8-9269-549B92EBB75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524ED-9517-4C4A-9FA9-045C510C07C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1DD2F-0A9C-4950-B76E-E6B22E08248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51DB69-B49C-4919-BFAA-3BB4680C6E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2205038"/>
            <a:ext cx="8642350" cy="1944687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/>
              <a:t>PMIPv6 multicast handover optimization by </a:t>
            </a:r>
            <a:r>
              <a:rPr lang="en-US" sz="2400" b="1" dirty="0" smtClean="0"/>
              <a:t>the</a:t>
            </a:r>
            <a:br>
              <a:rPr lang="en-US" sz="2400" b="1" dirty="0" smtClean="0"/>
            </a:br>
            <a:r>
              <a:rPr lang="en-US" sz="2800" b="1" dirty="0" smtClean="0"/>
              <a:t>Subscription Information Acquisition through the LMA (SIAL)</a:t>
            </a:r>
            <a:br>
              <a:rPr lang="en-US" sz="2800" b="1" dirty="0" smtClean="0"/>
            </a:br>
            <a:r>
              <a:rPr lang="es-ES" sz="1800" b="1" dirty="0" smtClean="0"/>
              <a:t> 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draft-ietf-multimob-fast-handover-03.txt&gt;</a:t>
            </a:r>
            <a:endParaRPr lang="es-ES" sz="4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82625" y="4391025"/>
            <a:ext cx="7777163" cy="2278063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Luis M. Contreras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Telefónica I+D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900" smtClean="0">
                <a:solidFill>
                  <a:srgbClr val="898989"/>
                </a:solidFill>
              </a:rPr>
              <a:t>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Carlos J. Bernardos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Ignacio Soto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Universidad Carlos III de Madrid (UC3M)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9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es-ES_tradnl" sz="10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Atlanta, MULTIMOB WG, November 2012</a:t>
            </a:r>
            <a:endParaRPr lang="es-ES" sz="2000" smtClean="0">
              <a:solidFill>
                <a:srgbClr val="898989"/>
              </a:solidFill>
            </a:endParaRPr>
          </a:p>
        </p:txBody>
      </p:sp>
      <p:pic>
        <p:nvPicPr>
          <p:cNvPr id="2052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1CED836-1A01-4FB0-B701-47B7BF950053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85th IETF, Atlanta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Proposal Status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518477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800" dirty="0"/>
              <a:t>The draft covers the MULTIMOB charter goal of optimizing multicast traffic during a handover</a:t>
            </a:r>
            <a:endParaRPr lang="en-US" sz="2800" dirty="0" smtClean="0"/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800" dirty="0" smtClean="0"/>
              <a:t>Draft history: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Initial version submitted for 78th IETF meeting in Maastricht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Proposal included in re-chartering discussion during 78th IETF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Draft presented in Beijing (79th), Quebec (81st),Taipei (82nd), Paris (83</a:t>
            </a:r>
            <a:r>
              <a:rPr lang="en-US" sz="2400" dirty="0"/>
              <a:t>rd</a:t>
            </a:r>
            <a:r>
              <a:rPr lang="en-US" sz="2400" dirty="0" smtClean="0"/>
              <a:t>), and Vancouver (84</a:t>
            </a:r>
            <a:r>
              <a:rPr lang="en-US" sz="2400" dirty="0"/>
              <a:t>th</a:t>
            </a:r>
            <a:r>
              <a:rPr lang="en-US" sz="2400" dirty="0" smtClean="0"/>
              <a:t>) IETF meetings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Adopted as WG document on fast handover after Paris meeting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Final round of comments/reviews launched after Vancouver meeting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BEE27FE-7E25-4832-8D13-76B6A446FD6C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Changes from last version and next steps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51847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WG </a:t>
            </a:r>
            <a:r>
              <a:rPr lang="en-US" sz="2400" dirty="0"/>
              <a:t>version submitted for 85th IETF meeting: 	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  <a:defRPr/>
            </a:pPr>
            <a:r>
              <a:rPr lang="en-US" sz="2400" dirty="0"/>
              <a:t>	&lt;draft-ietf-multimob-fast-handover-03.txt</a:t>
            </a:r>
            <a:r>
              <a:rPr lang="en-US" sz="2400" dirty="0" smtClean="0"/>
              <a:t>&gt;</a:t>
            </a:r>
          </a:p>
          <a:p>
            <a:pPr marL="342900" lvl="1" indent="-342900" eaLnBrk="1" hangingPunct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sz="2400" dirty="0" smtClean="0"/>
              <a:t>Comments received from the final round of reviews have been addressed</a:t>
            </a:r>
            <a:endParaRPr lang="en-US" sz="2000" dirty="0" smtClean="0"/>
          </a:p>
          <a:p>
            <a:pPr marL="742950" lvl="2" indent="-342900" eaLnBrk="1" hangingPunct="1">
              <a:lnSpc>
                <a:spcPct val="110000"/>
              </a:lnSpc>
              <a:buFont typeface="Wingdings" pitchFamily="-1" charset="2"/>
              <a:buChar char="ü"/>
              <a:defRPr/>
            </a:pPr>
            <a:r>
              <a:rPr lang="en-US" sz="2000" dirty="0" smtClean="0"/>
              <a:t>General improvement of the text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-1" charset="2"/>
              <a:buChar char="ü"/>
              <a:defRPr/>
            </a:pPr>
            <a:r>
              <a:rPr lang="en-US" sz="2000" dirty="0" smtClean="0"/>
              <a:t>Security aspects have been already covered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New appendix covering performance comparison respect to the base solution</a:t>
            </a:r>
          </a:p>
          <a:p>
            <a:pPr marL="0" indent="0" eaLnBrk="1" hangingPunct="1">
              <a:lnSpc>
                <a:spcPct val="110000"/>
              </a:lnSpc>
              <a:buFont typeface="Arial" charset="0"/>
              <a:buNone/>
              <a:defRPr/>
            </a:pPr>
            <a:endParaRPr lang="en-US" sz="1000" dirty="0" smtClean="0"/>
          </a:p>
          <a:p>
            <a:pPr marL="342900" lvl="1" indent="-342900" eaLnBrk="1" hangingPunct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0033CC"/>
                </a:solidFill>
              </a:rPr>
              <a:t>Next steps</a:t>
            </a:r>
            <a:endParaRPr lang="en-US" sz="2000" dirty="0" smtClean="0">
              <a:solidFill>
                <a:srgbClr val="0033CC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3F768E7-7C82-4D15-8023-CB579725DB55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101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t>85th IETF,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ema d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141</Words>
  <Application>Microsoft Office PowerPoint</Application>
  <PresentationFormat>On-screen Show 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Tema de Office</vt:lpstr>
      <vt:lpstr>PMIPv6 multicast handover optimization by the Subscription Information Acquisition through the LMA (SIAL)   &lt;draft-ietf-multimob-fast-handover-03.txt&gt;</vt:lpstr>
      <vt:lpstr>Proposal Status</vt:lpstr>
      <vt:lpstr>Changes from last version and next steps</vt:lpstr>
    </vt:vector>
  </TitlesOfParts>
  <Company>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draft-ietf-multimob-fast-handover-01</dc:title>
  <dc:creator>LMContreras</dc:creator>
  <cp:lastModifiedBy>Huawei</cp:lastModifiedBy>
  <cp:revision>37</cp:revision>
  <dcterms:created xsi:type="dcterms:W3CDTF">2011-07-14T08:45:58Z</dcterms:created>
  <dcterms:modified xsi:type="dcterms:W3CDTF">2012-11-03T00:13:25Z</dcterms:modified>
</cp:coreProperties>
</file>