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7" r:id="rId4"/>
    <p:sldId id="278" r:id="rId5"/>
    <p:sldId id="279" r:id="rId6"/>
    <p:sldId id="280" r:id="rId7"/>
    <p:sldId id="281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00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43F9D-B435-45C7-9996-6FA8049A16CD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36292-56B1-48CE-8690-47476DA095C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BA9FA-0BE2-4A1F-8DB5-362EEEC60402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EEB49-7E29-4629-BA0A-9A334F1575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C5183-2EE0-450C-AD6A-FF9BE449F4B4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A976F-9540-4A04-B78A-6635E67F6CE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4D800-8219-496E-9FC0-CCB84B6EB5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DD479-C7AE-403A-A6D2-923B06C150C9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1F17F-D453-448A-93B7-898DB02FE0C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9E949-0FCA-45EB-BE3D-1B95DB2B083B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6E96C-E159-40FF-AF9F-1250F2A369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C403E-2C2B-4AAF-8D53-DF5505889343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7F3C-536A-4AF2-8297-69F0E27193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1A303-C95C-4F4A-B2A3-2C3A656B09C2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BE694-E42B-4297-A677-5538CF37F4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BBD8C-B3D4-4AE0-A788-7D1E29E4B475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E253C-D15A-4725-B3D2-2776E0D945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6135C-525B-4CCD-89ED-8291A395B759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5B59B-F3FB-4E1E-981C-3DB7296A0C1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07016-77E0-408D-BF8F-14C0F47D4923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A2C1E-EE46-4E5D-B8A6-8E92CD45199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5EDCD-1A86-4C98-98DB-F3905B821097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2407F-8474-46BC-9CE4-FFC9B364F07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5B883A-35E2-4585-99F5-8A6504C4F6DC}" type="datetimeFigureOut">
              <a:rPr lang="es-ES"/>
              <a:pPr>
                <a:defRPr/>
              </a:pPr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06FF87-0DDF-4FDD-856A-299DA0E2EDB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atatracker.ietf.org/doc/draft-ietf-multimob-pmipv6-ropt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dirty="0" smtClean="0">
                <a:solidFill>
                  <a:srgbClr val="898989"/>
                </a:solidFill>
              </a:rPr>
              <a:t>IETF 85, Atlanta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585913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33CC"/>
                </a:solidFill>
              </a:rPr>
              <a:t>Multicast Routing Optimization</a:t>
            </a:r>
            <a:endParaRPr lang="es-ES" sz="3200" smtClean="0">
              <a:solidFill>
                <a:srgbClr val="0033CC"/>
              </a:solidFill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933825"/>
            <a:ext cx="7777163" cy="2374900"/>
          </a:xfrm>
        </p:spPr>
        <p:txBody>
          <a:bodyPr/>
          <a:lstStyle/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Juan-Carlos Zúñiga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Luis M. Contreras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Carlos J. Bernardos 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Seil Jeon</a:t>
            </a:r>
          </a:p>
          <a:p>
            <a:pPr algn="r" eaLnBrk="1" hangingPunct="1">
              <a:lnSpc>
                <a:spcPct val="70000"/>
              </a:lnSpc>
            </a:pPr>
            <a:r>
              <a:rPr lang="es-ES_tradnl" sz="1800" smtClean="0">
                <a:solidFill>
                  <a:schemeClr val="tx1"/>
                </a:solidFill>
              </a:rPr>
              <a:t>Younghan Kim</a:t>
            </a:r>
            <a:endParaRPr lang="es-ES_tradnl" sz="8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70000"/>
              </a:lnSpc>
            </a:pPr>
            <a:endParaRPr lang="es-ES_tradnl" sz="9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70000"/>
              </a:lnSpc>
            </a:pPr>
            <a:endParaRPr lang="es-ES_tradnl" sz="8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70000"/>
              </a:lnSpc>
            </a:pPr>
            <a:r>
              <a:rPr lang="es-ES_tradnl" sz="1800" smtClean="0">
                <a:solidFill>
                  <a:srgbClr val="898989"/>
                </a:solidFill>
              </a:rPr>
              <a:t>MULTIMOB WG, November 2012</a:t>
            </a:r>
            <a:endParaRPr lang="es-ES" sz="1800" smtClean="0">
              <a:solidFill>
                <a:srgbClr val="898989"/>
              </a:solidFill>
            </a:endParaRPr>
          </a:p>
        </p:txBody>
      </p:sp>
      <p:pic>
        <p:nvPicPr>
          <p:cNvPr id="3077" name="Picture 4" descr="ietflogotr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25450"/>
            <a:ext cx="2667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(1/5)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>
          <a:xfrm>
            <a:off x="250825" y="1350963"/>
            <a:ext cx="8686800" cy="4525962"/>
          </a:xfrm>
        </p:spPr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s-ES" sz="2200" u="sng" smtClean="0">
                <a:hlinkClick r:id="rId2"/>
              </a:rPr>
              <a:t>http://datatracker.ietf.org/doc/draft-ietf-multimob-pmipv6-ropt/</a:t>
            </a:r>
            <a:endParaRPr lang="es-ES" sz="2200" u="sng" smtClean="0"/>
          </a:p>
          <a:p>
            <a:pPr lvl="3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8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Solution provides optimal access to content located either in the local (Visited) or in the remote (Home or third party) network</a:t>
            </a: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000" smtClean="0">
                <a:solidFill>
                  <a:srgbClr val="000000"/>
                </a:solidFill>
                <a:latin typeface="Tahoma" pitchFamily="34" charset="0"/>
              </a:rPr>
              <a:t>The MAG has the logic/rules to decide whether a multicast subscription should be made in the local network or to the remote (e.g. Home) PMIPv6 domain</a:t>
            </a: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000" smtClean="0">
                <a:solidFill>
                  <a:srgbClr val="000000"/>
                </a:solidFill>
                <a:latin typeface="Tahoma" pitchFamily="34" charset="0"/>
              </a:rPr>
              <a:t>Decisions can be based on subscription model, which could be pre-configured or dynamically configured by operator (e.g. draft-gundavelli-netext-pmipv6-sipto-option)</a:t>
            </a:r>
          </a:p>
          <a:p>
            <a:pPr lvl="4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12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MTMA serves as mobility anchor for remote subscriptions</a:t>
            </a: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000" smtClean="0">
                <a:solidFill>
                  <a:srgbClr val="000000"/>
                </a:solidFill>
                <a:latin typeface="Tahoma" pitchFamily="34" charset="0"/>
              </a:rPr>
              <a:t>Typically, the MTMA will be used to get access to multicast content from Home or any third party network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0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(2/5)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r>
              <a:rPr lang="en-US" sz="3600" dirty="0" smtClean="0">
                <a:solidFill>
                  <a:srgbClr val="000000"/>
                </a:solidFill>
                <a:latin typeface="Tahoma" pitchFamily="34" charset="0"/>
              </a:rPr>
              <a:t>Addressed issues</a:t>
            </a:r>
            <a:endParaRPr lang="en-US" sz="2400" dirty="0" smtClean="0">
              <a:solidFill>
                <a:srgbClr val="000000"/>
              </a:solidFill>
              <a:latin typeface="Tahoma" pitchFamily="34" charset="0"/>
            </a:endParaRPr>
          </a:p>
          <a:p>
            <a:pPr marL="914400" lvl="1" indent="-457200">
              <a:buClr>
                <a:srgbClr val="3333CC"/>
              </a:buClr>
              <a:buSzPct val="60000"/>
              <a:buFont typeface="+mj-lt"/>
              <a:buAutoNum type="arabicPeriod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Cleaned document structure</a:t>
            </a:r>
          </a:p>
          <a:p>
            <a:pPr marL="914400" lvl="1" indent="-457200">
              <a:buClr>
                <a:srgbClr val="3333CC"/>
              </a:buClr>
              <a:buSzPct val="60000"/>
              <a:buFont typeface="+mj-lt"/>
              <a:buAutoNum type="arabicPeriod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Added text for IPv4 support</a:t>
            </a:r>
          </a:p>
          <a:p>
            <a:pPr marL="914400" lvl="1" indent="-457200">
              <a:buClr>
                <a:srgbClr val="3333CC"/>
              </a:buClr>
              <a:buSzPct val="60000"/>
              <a:buFont typeface="+mj-lt"/>
              <a:buAutoNum type="arabicPeriod"/>
              <a:defRPr/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Expanded details about dynamic decision to select multicast traffic from local or remote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  <a:defRPr/>
            </a:pPr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(3/5)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Document structure in accordance with RFC5213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Intro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Terminology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Overview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MAG operation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LMA operation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MTMA operation 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MN operation</a:t>
            </a:r>
          </a:p>
          <a:p>
            <a:pPr lvl="2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IPv4 support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(4/5)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IPv4 Support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Add details in accordance with RFC5213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Multimob Routing Optimization (5/5)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Added details about the solution to dynamically decide on local or remote access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PMIP signaling adding an option to carry a multicast group descriptor in the PBA message, similar to draft-gundavelli-netext-pmipv6-sipto-option</a:t>
            </a: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 lvl="1"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400" smtClean="0">
                <a:solidFill>
                  <a:srgbClr val="000000"/>
                </a:solidFill>
                <a:latin typeface="Tahoma" pitchFamily="34" charset="0"/>
              </a:rPr>
              <a:t>Using Multicast Address Record definition in RFC3810 as group descriptor, with some priority or mapping to home/visited (i.e. direct routing/MTMA)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>
                <a:solidFill>
                  <a:srgbClr val="0033CC"/>
                </a:solidFill>
              </a:rPr>
              <a:t>Next Steps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Reviewers?</a:t>
            </a: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8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latin typeface="Tahoma" pitchFamily="34" charset="0"/>
              </a:rPr>
              <a:t>Multiple Proxy upstreams?</a:t>
            </a: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buClr>
                <a:srgbClr val="3333CC"/>
              </a:buClr>
              <a:buSzPct val="60000"/>
              <a:buFont typeface="Wingdings" pitchFamily="2" charset="2"/>
              <a:buChar char="§"/>
            </a:pPr>
            <a:endParaRPr lang="en-US" sz="2400" smtClean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Words>278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宋体</vt:lpstr>
      <vt:lpstr>Tahoma</vt:lpstr>
      <vt:lpstr>Wingdings</vt:lpstr>
      <vt:lpstr>Tema de Office</vt:lpstr>
      <vt:lpstr>Multicast Routing Optimization</vt:lpstr>
      <vt:lpstr>Multimob Routing Optimization (1/5)</vt:lpstr>
      <vt:lpstr>Multimob Routing Optimization (2/5)</vt:lpstr>
      <vt:lpstr>Multimob Routing Optimization (3/5)</vt:lpstr>
      <vt:lpstr>Multimob Routing Optimization (4/5)</vt:lpstr>
      <vt:lpstr>Multimob Routing Optimization (5/5)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acquisition of the MN multicast subscription after handover draft-contreras-multimob-rams-00</dc:title>
  <dc:creator>Usuario</dc:creator>
  <cp:lastModifiedBy>Huawei</cp:lastModifiedBy>
  <cp:revision>55</cp:revision>
  <dcterms:created xsi:type="dcterms:W3CDTF">2010-11-03T21:06:59Z</dcterms:created>
  <dcterms:modified xsi:type="dcterms:W3CDTF">2012-11-07T13:39:52Z</dcterms:modified>
</cp:coreProperties>
</file>