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C42A0-12D4-6746-98D0-9130DC0BA33C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81387-779D-C041-B7FD-24B07245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44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81387-779D-C041-B7FD-24B0724596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24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3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7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7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2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5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5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8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1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917BA-DC87-E347-A343-9AF9ADBA0435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92F12-0934-864D-9173-C2D010A8B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5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EAP Applicability</a:t>
            </a:r>
            <a:br>
              <a:rPr lang="en-US" dirty="0" smtClean="0"/>
            </a:br>
            <a:r>
              <a:rPr lang="en-US" dirty="0" smtClean="0"/>
              <a:t>IETF-86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Salowey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Issues with Retransmission and re-authentication</a:t>
            </a:r>
          </a:p>
          <a:p>
            <a:r>
              <a:rPr lang="en-US" dirty="0" smtClean="0"/>
              <a:t>Remove text about lack of </a:t>
            </a:r>
            <a:r>
              <a:rPr lang="en-US" smtClean="0"/>
              <a:t>differentiation in Network </a:t>
            </a:r>
            <a:r>
              <a:rPr lang="en-US" dirty="0" smtClean="0"/>
              <a:t>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3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Retransmission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2.1 Retransmission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In EAP, the authenticator is responsible for retransmission. By default</a:t>
            </a:r>
          </a:p>
          <a:p>
            <a:pPr marL="0" indent="0">
              <a:buNone/>
            </a:pPr>
            <a:r>
              <a:rPr lang="en-US" sz="1600" dirty="0"/>
              <a:t>EAP assumes that the lower layer (the application in this context) is</a:t>
            </a:r>
          </a:p>
          <a:p>
            <a:pPr marL="0" indent="0">
              <a:buNone/>
            </a:pPr>
            <a:r>
              <a:rPr lang="en-US" sz="1600" dirty="0"/>
              <a:t>unreliable. The authenticator can send a packet whenever its</a:t>
            </a:r>
          </a:p>
          <a:p>
            <a:pPr marL="0" indent="0">
              <a:buNone/>
            </a:pPr>
            <a:r>
              <a:rPr lang="en-US" sz="1600" dirty="0"/>
              <a:t>retransmission timer triggers. In this mode, applications need to be able to receive and process </a:t>
            </a:r>
          </a:p>
          <a:p>
            <a:pPr marL="0" indent="0">
              <a:buNone/>
            </a:pPr>
            <a:r>
              <a:rPr lang="en-US" sz="1600" dirty="0"/>
              <a:t>EAP messages at any time during the authentication conversation.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Alternatively, EAP permits a lower layer to set the retransmission timer</a:t>
            </a:r>
          </a:p>
          <a:p>
            <a:pPr marL="0" indent="0">
              <a:buNone/>
            </a:pPr>
            <a:r>
              <a:rPr lang="en-US" sz="1600" dirty="0"/>
              <a:t>to infinite. When this happens, the lower layer becomes responsible for</a:t>
            </a:r>
          </a:p>
          <a:p>
            <a:pPr marL="0" indent="0">
              <a:buNone/>
            </a:pPr>
            <a:r>
              <a:rPr lang="en-US" sz="1600" dirty="0"/>
              <a:t>reliable delivery of EAP messages. Applications that use a lock-step or</a:t>
            </a:r>
          </a:p>
          <a:p>
            <a:pPr marL="0" indent="0">
              <a:buNone/>
            </a:pPr>
            <a:r>
              <a:rPr lang="en-US" sz="1600" dirty="0"/>
              <a:t>client-driven authentication protocol might benefit from this approach.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206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Retransmission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In </a:t>
            </a:r>
            <a:r>
              <a:rPr lang="en-US" sz="1600" dirty="0">
                <a:solidFill>
                  <a:srgbClr val="FF0000"/>
                </a:solidFill>
              </a:rPr>
              <a:t>addition to retransmission behavior applications need to deal with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discarded EAP messages. </a:t>
            </a:r>
            <a:r>
              <a:rPr lang="en-US" sz="1600" dirty="0"/>
              <a:t>For example, whenever some EAP methods receive  erroneous</a:t>
            </a:r>
          </a:p>
          <a:p>
            <a:pPr marL="0" indent="0">
              <a:buNone/>
            </a:pPr>
            <a:r>
              <a:rPr lang="en-US" sz="1600" dirty="0"/>
              <a:t>input, these methods discard the input rather than generating an error</a:t>
            </a:r>
          </a:p>
          <a:p>
            <a:pPr marL="0" indent="0">
              <a:buNone/>
            </a:pPr>
            <a:r>
              <a:rPr lang="en-US" sz="1600" dirty="0"/>
              <a:t>response. If the erroneous input was generated by an attacker,</a:t>
            </a:r>
          </a:p>
          <a:p>
            <a:pPr marL="0" indent="0">
              <a:buNone/>
            </a:pPr>
            <a:r>
              <a:rPr lang="en-US" sz="1600" dirty="0"/>
              <a:t>legitimate input can sometimes be received after the erroneous</a:t>
            </a:r>
          </a:p>
          <a:p>
            <a:pPr marL="0" indent="0">
              <a:buNone/>
            </a:pPr>
            <a:r>
              <a:rPr lang="en-US" sz="1600" dirty="0"/>
              <a:t>input. Applications MUST handle discarded EAP messages,</a:t>
            </a:r>
          </a:p>
          <a:p>
            <a:pPr marL="0" indent="0">
              <a:buNone/>
            </a:pPr>
            <a:r>
              <a:rPr lang="en-US" sz="1600" dirty="0"/>
              <a:t>although the specific way in which discarded messages will be handled</a:t>
            </a:r>
          </a:p>
          <a:p>
            <a:pPr marL="0" indent="0">
              <a:buNone/>
            </a:pPr>
            <a:r>
              <a:rPr lang="en-US" sz="1600" dirty="0"/>
              <a:t>depend on the characteristics of the application. Options include</a:t>
            </a:r>
          </a:p>
          <a:p>
            <a:pPr marL="0" indent="0">
              <a:buNone/>
            </a:pPr>
            <a:r>
              <a:rPr lang="en-US" sz="1600" dirty="0"/>
              <a:t>failing the authentication at the application level, requesting an EAP </a:t>
            </a:r>
          </a:p>
          <a:p>
            <a:pPr marL="0" indent="0">
              <a:buNone/>
            </a:pPr>
            <a:r>
              <a:rPr lang="en-US" sz="1600" dirty="0"/>
              <a:t>retransmit and waiting for additional EAP input.   </a:t>
            </a:r>
            <a:r>
              <a:rPr lang="en-US" sz="1600" i="1" dirty="0" smtClean="0">
                <a:solidFill>
                  <a:srgbClr val="FF0000"/>
                </a:solidFill>
              </a:rPr>
              <a:t>These </a:t>
            </a:r>
            <a:r>
              <a:rPr lang="en-US" sz="1600" i="1" dirty="0">
                <a:solidFill>
                  <a:srgbClr val="FF0000"/>
                </a:solidFill>
              </a:rPr>
              <a:t>options </a:t>
            </a:r>
            <a:r>
              <a:rPr lang="en-US" sz="1600" i="1" dirty="0" smtClean="0">
                <a:solidFill>
                  <a:srgbClr val="FF0000"/>
                </a:solidFill>
              </a:rPr>
              <a:t>may require </a:t>
            </a:r>
            <a:r>
              <a:rPr lang="en-US" sz="1600" i="1" dirty="0">
                <a:solidFill>
                  <a:srgbClr val="FF0000"/>
                </a:solidFill>
              </a:rPr>
              <a:t>the EAP methods to notify the </a:t>
            </a:r>
            <a:r>
              <a:rPr lang="en-US" sz="1600" i="1" dirty="0" smtClean="0">
                <a:solidFill>
                  <a:srgbClr val="FF0000"/>
                </a:solidFill>
              </a:rPr>
              <a:t>application</a:t>
            </a:r>
            <a:r>
              <a:rPr lang="en-US" sz="1600" i="1" dirty="0">
                <a:solidFill>
                  <a:srgbClr val="FF0000"/>
                </a:solidFill>
              </a:rPr>
              <a:t> </a:t>
            </a:r>
            <a:r>
              <a:rPr lang="en-US" sz="1600" i="1" dirty="0" smtClean="0">
                <a:solidFill>
                  <a:srgbClr val="FF0000"/>
                </a:solidFill>
              </a:rPr>
              <a:t>when </a:t>
            </a:r>
            <a:r>
              <a:rPr lang="en-US" sz="1600" i="1" dirty="0">
                <a:solidFill>
                  <a:srgbClr val="FF0000"/>
                </a:solidFill>
              </a:rPr>
              <a:t>an EAP message is discarded.  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Specifications of how EAP is used for application authentication </a:t>
            </a:r>
            <a:r>
              <a:rPr lang="en-US" sz="1600" dirty="0" smtClean="0">
                <a:solidFill>
                  <a:srgbClr val="FF0000"/>
                </a:solidFill>
              </a:rPr>
              <a:t>SHOULD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/>
              <a:t>document how retransmission and message discards are handled.</a:t>
            </a:r>
          </a:p>
        </p:txBody>
      </p:sp>
    </p:spTree>
    <p:extLst>
      <p:ext uri="{BB962C8B-B14F-4D97-AF65-F5344CB8AC3E}">
        <p14:creationId xmlns:p14="http://schemas.microsoft.com/office/powerpoint/2010/main" val="25206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Re-authentication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2.2 Re-Authentication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EAP lower layers MAY provide a mechanism for re-authentication to happen</a:t>
            </a:r>
          </a:p>
          <a:p>
            <a:pPr marL="0" indent="0">
              <a:buNone/>
            </a:pPr>
            <a:r>
              <a:rPr lang="en-US" sz="1600" dirty="0"/>
              <a:t>within an existing session [RFC 3748]. Diameter standardizes a mechanism</a:t>
            </a:r>
          </a:p>
          <a:p>
            <a:pPr marL="0" indent="0">
              <a:buNone/>
            </a:pPr>
            <a:r>
              <a:rPr lang="en-US" sz="1600" dirty="0"/>
              <a:t>for a AAA server to request re-authentication [RFC</a:t>
            </a:r>
          </a:p>
          <a:p>
            <a:pPr marL="0" indent="0">
              <a:buNone/>
            </a:pPr>
            <a:r>
              <a:rPr lang="en-US" sz="1600" dirty="0"/>
              <a:t>4005]. Re-authentication permits security associations to be updated</a:t>
            </a:r>
          </a:p>
          <a:p>
            <a:pPr marL="0" indent="0">
              <a:buNone/>
            </a:pPr>
            <a:r>
              <a:rPr lang="en-US" sz="1600" dirty="0"/>
              <a:t>without establishing a new session. For network access, this can be</a:t>
            </a:r>
          </a:p>
          <a:p>
            <a:pPr marL="0" indent="0">
              <a:buNone/>
            </a:pPr>
            <a:r>
              <a:rPr lang="en-US" sz="1600" dirty="0"/>
              <a:t>important because interrupting network access can disrupt connections</a:t>
            </a:r>
          </a:p>
          <a:p>
            <a:pPr marL="0" indent="0">
              <a:buNone/>
            </a:pPr>
            <a:r>
              <a:rPr lang="en-US" sz="1600" dirty="0"/>
              <a:t>and media.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Some applications might not need re-authentication support. For example</a:t>
            </a:r>
          </a:p>
          <a:p>
            <a:pPr marL="0" indent="0">
              <a:buNone/>
            </a:pPr>
            <a:r>
              <a:rPr lang="en-US" sz="1600" dirty="0"/>
              <a:t>if sessions are relatively short-lived or if sessions can be replaced</a:t>
            </a:r>
          </a:p>
          <a:p>
            <a:pPr marL="0" indent="0">
              <a:buNone/>
            </a:pPr>
            <a:r>
              <a:rPr lang="en-US" sz="1600" dirty="0"/>
              <a:t>without significant disruption, re-authentication might not provide</a:t>
            </a:r>
          </a:p>
          <a:p>
            <a:pPr marL="0" indent="0">
              <a:buNone/>
            </a:pPr>
            <a:r>
              <a:rPr lang="en-US" sz="1600" dirty="0"/>
              <a:t>value. Protocols like </a:t>
            </a:r>
            <a:r>
              <a:rPr lang="en-US" sz="1600" dirty="0" err="1"/>
              <a:t>HypertextTransport</a:t>
            </a:r>
            <a:r>
              <a:rPr lang="en-US" sz="1600" dirty="0"/>
              <a:t> Protocol (HTTP) and </a:t>
            </a:r>
            <a:r>
              <a:rPr lang="en-US" sz="1600" dirty="0" smtClean="0"/>
              <a:t>Simple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7669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Re-authentication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Mail </a:t>
            </a:r>
            <a:r>
              <a:rPr lang="en-US" sz="1600" dirty="0"/>
              <a:t>Transport Protocol (SMTP) are examples of protocols where</a:t>
            </a:r>
          </a:p>
          <a:p>
            <a:pPr marL="0" indent="0">
              <a:buNone/>
            </a:pPr>
            <a:r>
              <a:rPr lang="en-US" sz="1600" dirty="0"/>
              <a:t>establishing a new connection to update security associations is likely</a:t>
            </a:r>
          </a:p>
          <a:p>
            <a:pPr marL="0" indent="0">
              <a:buNone/>
            </a:pPr>
            <a:r>
              <a:rPr lang="en-US" sz="1600" dirty="0"/>
              <a:t>to be sufficient.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Re-authentication is likely to be valuable if sessions or connections</a:t>
            </a:r>
          </a:p>
          <a:p>
            <a:pPr marL="0" indent="0">
              <a:buNone/>
            </a:pPr>
            <a:r>
              <a:rPr lang="en-US" sz="1600" dirty="0"/>
              <a:t>are long-lived or if there is a significant cost to disrupting them.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Another factor may make re-authentication important. Some protocols only</a:t>
            </a:r>
          </a:p>
          <a:p>
            <a:pPr marL="0" indent="0">
              <a:buNone/>
            </a:pPr>
            <a:r>
              <a:rPr lang="en-US" sz="1600" dirty="0"/>
              <a:t>permit one part in a protocol (for example the client) to establish a</a:t>
            </a:r>
          </a:p>
          <a:p>
            <a:pPr marL="0" indent="0">
              <a:buNone/>
            </a:pPr>
            <a:r>
              <a:rPr lang="en-US" sz="1600" dirty="0"/>
              <a:t>new connection. If another party in the protocol needs the security</a:t>
            </a:r>
          </a:p>
          <a:p>
            <a:pPr marL="0" indent="0">
              <a:buNone/>
            </a:pPr>
            <a:r>
              <a:rPr lang="en-US" sz="1600" dirty="0"/>
              <a:t>association refreshed then re-authentication can provide a mechanism to</a:t>
            </a:r>
          </a:p>
          <a:p>
            <a:pPr marL="0" indent="0">
              <a:buNone/>
            </a:pPr>
            <a:r>
              <a:rPr lang="en-US" sz="1600" dirty="0"/>
              <a:t>do so.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Applications SHOULD </a:t>
            </a:r>
            <a:r>
              <a:rPr lang="en-US" sz="1600" dirty="0"/>
              <a:t>describe whether re-authentication is provided and</a:t>
            </a:r>
          </a:p>
          <a:p>
            <a:pPr marL="0" indent="0">
              <a:buNone/>
            </a:pPr>
            <a:r>
              <a:rPr lang="en-US" sz="1600" dirty="0"/>
              <a:t>which parties can initiate it.</a:t>
            </a:r>
          </a:p>
        </p:txBody>
      </p:sp>
    </p:spTree>
    <p:extLst>
      <p:ext uri="{BB962C8B-B14F-4D97-AF65-F5344CB8AC3E}">
        <p14:creationId xmlns:p14="http://schemas.microsoft.com/office/powerpoint/2010/main" val="4766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421</Words>
  <Application>Microsoft Macintosh PowerPoint</Application>
  <PresentationFormat>On-screen Show (4:3)</PresentationFormat>
  <Paragraphs>64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EAP Applicability IETF-86</vt:lpstr>
      <vt:lpstr>Open Issues</vt:lpstr>
      <vt:lpstr>Proposed Retransmission Text</vt:lpstr>
      <vt:lpstr>Proposed Retransmission Text</vt:lpstr>
      <vt:lpstr>Proposed Re-authentication Text</vt:lpstr>
      <vt:lpstr>Proposed Re-authentication Text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EAP Applicability IETF-86</dc:title>
  <dc:creator>JAS</dc:creator>
  <cp:lastModifiedBy>JAS</cp:lastModifiedBy>
  <cp:revision>2</cp:revision>
  <dcterms:created xsi:type="dcterms:W3CDTF">2013-03-13T14:59:06Z</dcterms:created>
  <dcterms:modified xsi:type="dcterms:W3CDTF">2013-03-13T15:16:49Z</dcterms:modified>
</cp:coreProperties>
</file>