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0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3/12/13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rust-router@ietf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5160" y="3693645"/>
            <a:ext cx="6016887" cy="1470025"/>
          </a:xfrm>
        </p:spPr>
        <p:txBody>
          <a:bodyPr/>
          <a:lstStyle/>
          <a:p>
            <a:r>
              <a:rPr lang="en-US" dirty="0" smtClean="0"/>
              <a:t>Trust Router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1377484"/>
          </a:xfrm>
        </p:spPr>
        <p:txBody>
          <a:bodyPr>
            <a:normAutofit/>
          </a:bodyPr>
          <a:lstStyle/>
          <a:p>
            <a:r>
              <a:rPr lang="en-US" dirty="0" smtClean="0"/>
              <a:t>IETF 86, Orlando, FL</a:t>
            </a:r>
          </a:p>
          <a:p>
            <a:r>
              <a:rPr lang="en-US" dirty="0" smtClean="0"/>
              <a:t>ABFAB WG Meeting</a:t>
            </a:r>
          </a:p>
          <a:p>
            <a:r>
              <a:rPr lang="en-US" dirty="0" smtClean="0"/>
              <a:t>Margaret Wasserman</a:t>
            </a:r>
          </a:p>
          <a:p>
            <a:r>
              <a:rPr lang="en-US" dirty="0" err="1" smtClean="0"/>
              <a:t>mrw@</a:t>
            </a:r>
            <a:r>
              <a:rPr lang="en-US" dirty="0" err="1" smtClean="0"/>
              <a:t>painless-security.com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1112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documents updated for this meeting</a:t>
            </a:r>
          </a:p>
          <a:p>
            <a:pPr lvl="1"/>
            <a:r>
              <a:rPr lang="en-US" dirty="0" smtClean="0"/>
              <a:t>Trust Router Problem Statement</a:t>
            </a:r>
          </a:p>
          <a:p>
            <a:pPr lvl="2"/>
            <a:r>
              <a:rPr lang="en-US" dirty="0"/>
              <a:t>draft-howlett-abfab-trust-router-ps-</a:t>
            </a:r>
            <a:r>
              <a:rPr lang="en-US" dirty="0" smtClean="0"/>
              <a:t>03.txt</a:t>
            </a:r>
          </a:p>
          <a:p>
            <a:pPr lvl="2"/>
            <a:r>
              <a:rPr lang="en-US" dirty="0" smtClean="0"/>
              <a:t>Major update to raise level of requirements</a:t>
            </a:r>
          </a:p>
          <a:p>
            <a:pPr lvl="1"/>
            <a:r>
              <a:rPr lang="en-US" dirty="0" smtClean="0"/>
              <a:t>Trust Router Protocol</a:t>
            </a:r>
          </a:p>
          <a:p>
            <a:pPr lvl="2"/>
            <a:r>
              <a:rPr lang="en-US" dirty="0"/>
              <a:t>draft-mrw-abfab-trust-router-02.txt</a:t>
            </a:r>
            <a:endParaRPr lang="en-US" dirty="0" smtClean="0"/>
          </a:p>
          <a:p>
            <a:pPr lvl="2"/>
            <a:r>
              <a:rPr lang="en-US" dirty="0" smtClean="0"/>
              <a:t>Several changes to technical approach and terminology</a:t>
            </a:r>
          </a:p>
          <a:p>
            <a:pPr lvl="2"/>
            <a:r>
              <a:rPr lang="en-US" dirty="0" smtClean="0"/>
              <a:t>Motivations from </a:t>
            </a:r>
            <a:r>
              <a:rPr lang="en-US" dirty="0" err="1" smtClean="0"/>
              <a:t>multihop</a:t>
            </a:r>
            <a:r>
              <a:rPr lang="en-US" dirty="0" smtClean="0"/>
              <a:t>-fed document merged into this document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67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Communities of Registration (CORs) replaced by Authentication Policy Communities (APCs)</a:t>
            </a:r>
          </a:p>
          <a:p>
            <a:pPr lvl="1"/>
            <a:r>
              <a:rPr lang="en-US" dirty="0" smtClean="0"/>
              <a:t>Purely a terminology change</a:t>
            </a:r>
            <a:endParaRPr lang="en-US" dirty="0"/>
          </a:p>
          <a:p>
            <a:r>
              <a:rPr lang="en-US" dirty="0" smtClean="0"/>
              <a:t>Change in Operational Model</a:t>
            </a:r>
          </a:p>
          <a:p>
            <a:pPr lvl="1"/>
            <a:r>
              <a:rPr lang="en-US" dirty="0" smtClean="0"/>
              <a:t>Subject no longer traverses the Trust Path, Trust Routers forward requests along the path.</a:t>
            </a:r>
          </a:p>
          <a:p>
            <a:pPr lvl="1"/>
            <a:r>
              <a:rPr lang="en-US" dirty="0" smtClean="0"/>
              <a:t>Eliminated separate Trust Path Query protocol</a:t>
            </a:r>
          </a:p>
          <a:p>
            <a:pPr lvl="2"/>
            <a:r>
              <a:rPr lang="en-US" dirty="0" smtClean="0"/>
              <a:t>Subject sends Temporary Identity Request, which is forwarded by the Trust Routers across the federation to the AAA Server.</a:t>
            </a:r>
          </a:p>
        </p:txBody>
      </p:sp>
    </p:spTree>
    <p:extLst>
      <p:ext uri="{BB962C8B-B14F-4D97-AF65-F5344CB8AC3E}">
        <p14:creationId xmlns:p14="http://schemas.microsoft.com/office/powerpoint/2010/main" val="3304519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Router Operation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Screen Shot 2013-03-13 at 11.43.3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25" y="1452282"/>
            <a:ext cx="7838203" cy="530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3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to Move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Looking to continue this work in a separate IETF WG</a:t>
            </a:r>
          </a:p>
          <a:p>
            <a:r>
              <a:rPr lang="en-US" dirty="0" smtClean="0"/>
              <a:t>Mailing list has been created for discussion</a:t>
            </a:r>
          </a:p>
          <a:p>
            <a:pPr lvl="1"/>
            <a:r>
              <a:rPr lang="en-US" dirty="0">
                <a:hlinkClick r:id="rId2"/>
              </a:rPr>
              <a:t>t</a:t>
            </a:r>
            <a:r>
              <a:rPr lang="en-US" dirty="0" smtClean="0">
                <a:hlinkClick r:id="rId2"/>
              </a:rPr>
              <a:t>rust-router@ietf.org</a:t>
            </a:r>
            <a:endParaRPr lang="en-US" dirty="0"/>
          </a:p>
          <a:p>
            <a:r>
              <a:rPr lang="en-US" dirty="0" smtClean="0"/>
              <a:t>Bar BOF will be held during lunch on Thursday in </a:t>
            </a:r>
            <a:r>
              <a:rPr lang="en-US" dirty="0" err="1" smtClean="0"/>
              <a:t>Carribean</a:t>
            </a:r>
            <a:r>
              <a:rPr lang="en-US" smtClean="0"/>
              <a:t> 7, </a:t>
            </a:r>
            <a:r>
              <a:rPr lang="en-US" dirty="0" smtClean="0"/>
              <a:t>please join us!</a:t>
            </a:r>
          </a:p>
          <a:p>
            <a:r>
              <a:rPr lang="en-US" dirty="0" smtClean="0"/>
              <a:t>Any feedback on this plan?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31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1561</TotalTime>
  <Words>205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Infusion</vt:lpstr>
      <vt:lpstr>Trust Router Update</vt:lpstr>
      <vt:lpstr>Updated Documents</vt:lpstr>
      <vt:lpstr>Major Changes</vt:lpstr>
      <vt:lpstr>Trust Router Operation</vt:lpstr>
      <vt:lpstr>Plans to Move Forward</vt:lpstr>
    </vt:vector>
  </TitlesOfParts>
  <Company>Painless Security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Trust Router Overview</dc:title>
  <dc:creator>Margaret Wasserman</dc:creator>
  <cp:lastModifiedBy>Margaret Wasserman</cp:lastModifiedBy>
  <cp:revision>23</cp:revision>
  <dcterms:created xsi:type="dcterms:W3CDTF">2013-02-07T09:25:44Z</dcterms:created>
  <dcterms:modified xsi:type="dcterms:W3CDTF">2013-03-13T16:10:30Z</dcterms:modified>
</cp:coreProperties>
</file>