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63" r:id="rId4"/>
    <p:sldId id="258" r:id="rId5"/>
    <p:sldId id="259" r:id="rId6"/>
    <p:sldId id="261" r:id="rId7"/>
    <p:sldId id="262" r:id="rId8"/>
    <p:sldId id="26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7A76DE-64F3-354B-B46F-F0DDFDCE6A86}" type="datetime1">
              <a:rPr lang="en-US" smtClean="0"/>
              <a:t>3/11/2013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8B363F-2334-974F-83A5-4F02B6435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69423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FCC44E-49C0-4544-81F6-60613791E7AF}" type="datetime1">
              <a:rPr lang="en-US" smtClean="0"/>
              <a:t>3/11/2013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A16A6D-95EE-8B4A-8007-7E78B7DF0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29129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16A6D-95EE-8B4A-8007-7E78B7DF03E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279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Lennox, Westerlund, Wu, Perkins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RTP Multi Stream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FCEA2-D4F0-4154-A14F-915E134D4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934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Lennox, Westerlund, Wu, Perkins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RTP Multi Stream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FCEA2-D4F0-4154-A14F-915E134D4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082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Lennox, Westerlund, Wu, Perkins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RTP Multi Stream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FCEA2-D4F0-4154-A14F-915E134D4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147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Lennox, Westerlund, Wu, Perkins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RTP Multi Stream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FCEA2-D4F0-4154-A14F-915E134D4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860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Lennox, Westerlund, Wu, Perkins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RTP Multi Stream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FCEA2-D4F0-4154-A14F-915E134D4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604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Lennox, Westerlund, Wu, Perkins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RTP Multi Stream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FCEA2-D4F0-4154-A14F-915E134D4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690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Lennox, Westerlund, Wu, Perkins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RTP Multi Stream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FCEA2-D4F0-4154-A14F-915E134D4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165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Lennox, Westerlund, Wu, Perkins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RTP Multi Stream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FCEA2-D4F0-4154-A14F-915E134D4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812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Lennox, Westerlund, Wu, Perkins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RTP Multi Stream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FCEA2-D4F0-4154-A14F-915E134D4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805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Lennox, Westerlund, Wu, Perkins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RTP Multi Stream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FCEA2-D4F0-4154-A14F-915E134D4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997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Lennox, Westerlund, Wu, Perkins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RTP Multi Stream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FCEA2-D4F0-4154-A14F-915E134D4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883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Lennox, Westerlund, Wu, Perkins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RTP Multi Stream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FFCEA2-D4F0-4154-A14F-915E134D4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752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agnus.westerlund@ericsson.com" TargetMode="External"/><Relationship Id="rId2" Type="http://schemas.openxmlformats.org/officeDocument/2006/relationships/hyperlink" Target="mailto:jonathan@vidyo.com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csp@cperkins.org" TargetMode="External"/><Relationship Id="rId4" Type="http://schemas.openxmlformats.org/officeDocument/2006/relationships/hyperlink" Target="mailto:sunseawq@huawei.com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981200"/>
            <a:ext cx="7772400" cy="16192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RTP Considerations </a:t>
            </a:r>
            <a:r>
              <a:rPr lang="en-US" dirty="0"/>
              <a:t>for </a:t>
            </a:r>
            <a:r>
              <a:rPr lang="en-US" dirty="0" smtClean="0"/>
              <a:t>Endpoints sending Multiple Media Streams</a:t>
            </a:r>
            <a:br>
              <a:rPr lang="en-US" dirty="0" smtClean="0"/>
            </a:br>
            <a:r>
              <a:rPr lang="en-US" sz="2700" dirty="0" smtClean="0">
                <a:latin typeface="Courier New" pitchFamily="49" charset="0"/>
                <a:cs typeface="Courier New" pitchFamily="49" charset="0"/>
              </a:rPr>
              <a:t>draft</a:t>
            </a:r>
            <a:r>
              <a:rPr lang="en-US" sz="2700" dirty="0">
                <a:latin typeface="Courier New" pitchFamily="49" charset="0"/>
                <a:cs typeface="Courier New" pitchFamily="49" charset="0"/>
              </a:rPr>
              <a:t>-lennox-avtcore-rtp</a:t>
            </a:r>
            <a:r>
              <a:rPr lang="en-US" sz="2700" dirty="0" smtClean="0">
                <a:latin typeface="Courier New" pitchFamily="49" charset="0"/>
                <a:cs typeface="Courier New" pitchFamily="49" charset="0"/>
              </a:rPr>
              <a:t>-multi-stream-02</a:t>
            </a:r>
            <a:br>
              <a:rPr lang="en-US" sz="27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700" dirty="0" err="1" smtClean="0">
                <a:cs typeface="Courier New" pitchFamily="49" charset="0"/>
              </a:rPr>
              <a:t>AVTCore</a:t>
            </a:r>
            <a:r>
              <a:rPr lang="en-US" sz="2700" dirty="0" smtClean="0">
                <a:cs typeface="Courier New" pitchFamily="49" charset="0"/>
              </a:rPr>
              <a:t>, IETF 86, 12 March 2013</a:t>
            </a:r>
            <a:endParaRPr lang="en-US" sz="27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362200"/>
          </a:xfrm>
        </p:spPr>
        <p:txBody>
          <a:bodyPr>
            <a:normAutofit fontScale="77500" lnSpcReduction="20000"/>
          </a:bodyPr>
          <a:lstStyle/>
          <a:p>
            <a:endParaRPr lang="en-US" b="1" dirty="0" smtClean="0"/>
          </a:p>
          <a:p>
            <a:r>
              <a:rPr lang="en-US" b="1" dirty="0" smtClean="0"/>
              <a:t>Jonathan Lennox </a:t>
            </a:r>
            <a:r>
              <a:rPr lang="en-US" b="1" dirty="0" smtClean="0">
                <a:hlinkClick r:id="rId2"/>
              </a:rPr>
              <a:t>jonathan@vidyo.com</a:t>
            </a:r>
            <a:endParaRPr lang="en-US" b="1" dirty="0" smtClean="0"/>
          </a:p>
          <a:p>
            <a:r>
              <a:rPr lang="en-US" b="1" dirty="0" smtClean="0"/>
              <a:t>Magnus </a:t>
            </a:r>
            <a:r>
              <a:rPr lang="en-US" b="1" dirty="0" err="1" smtClean="0"/>
              <a:t>Westerlund</a:t>
            </a:r>
            <a:r>
              <a:rPr lang="en-US" b="1" dirty="0" smtClean="0"/>
              <a:t> </a:t>
            </a:r>
            <a:r>
              <a:rPr lang="en-US" b="1" dirty="0" smtClean="0">
                <a:hlinkClick r:id="rId3"/>
              </a:rPr>
              <a:t>magnus.westerlund</a:t>
            </a:r>
            <a:r>
              <a:rPr lang="en-US" b="1" dirty="0">
                <a:hlinkClick r:id="rId3"/>
              </a:rPr>
              <a:t>@</a:t>
            </a:r>
            <a:r>
              <a:rPr lang="en-US" b="1" dirty="0" smtClean="0">
                <a:hlinkClick r:id="rId3"/>
              </a:rPr>
              <a:t>ericsson.com</a:t>
            </a:r>
            <a:endParaRPr lang="en-US" b="1" dirty="0" smtClean="0"/>
          </a:p>
          <a:p>
            <a:r>
              <a:rPr lang="en-US" b="1" dirty="0" smtClean="0"/>
              <a:t>Qin Wu </a:t>
            </a:r>
            <a:r>
              <a:rPr lang="en-US" b="1" dirty="0" smtClean="0">
                <a:hlinkClick r:id="rId4"/>
              </a:rPr>
              <a:t>sunseawq@huawei.com</a:t>
            </a:r>
            <a:endParaRPr lang="en-US" b="1" dirty="0" smtClean="0"/>
          </a:p>
          <a:p>
            <a:r>
              <a:rPr lang="en-US" b="1" dirty="0" smtClean="0"/>
              <a:t> Colin Perkins </a:t>
            </a:r>
            <a:r>
              <a:rPr lang="en-US" b="1" dirty="0" smtClean="0">
                <a:hlinkClick r:id="rId5"/>
              </a:rPr>
              <a:t>csp@csperkins.org</a:t>
            </a:r>
            <a:endParaRPr lang="en-US" b="1" dirty="0" smtClean="0"/>
          </a:p>
          <a:p>
            <a:endParaRPr lang="en-US" b="1" dirty="0" smtClean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60741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Changes from previous revision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Merged with </a:t>
            </a:r>
            <a:r>
              <a:rPr lang="en-US" dirty="0">
                <a:latin typeface="Courier New"/>
                <a:cs typeface="Courier New"/>
              </a:rPr>
              <a:t>draft-</a:t>
            </a:r>
            <a:r>
              <a:rPr lang="en-US" dirty="0" err="1">
                <a:latin typeface="Courier New"/>
                <a:cs typeface="Courier New"/>
              </a:rPr>
              <a:t>wu</a:t>
            </a:r>
            <a:r>
              <a:rPr lang="en-US" dirty="0">
                <a:latin typeface="Courier New"/>
                <a:cs typeface="Courier New"/>
              </a:rPr>
              <a:t>-</a:t>
            </a:r>
            <a:r>
              <a:rPr lang="en-US" dirty="0" err="1">
                <a:latin typeface="Courier New"/>
                <a:cs typeface="Courier New"/>
              </a:rPr>
              <a:t>avtcore</a:t>
            </a:r>
            <a:r>
              <a:rPr lang="en-US" dirty="0">
                <a:latin typeface="Courier New"/>
                <a:cs typeface="Courier New"/>
              </a:rPr>
              <a:t>-</a:t>
            </a:r>
            <a:r>
              <a:rPr lang="en-US" dirty="0" err="1">
                <a:latin typeface="Courier New"/>
                <a:cs typeface="Courier New"/>
              </a:rPr>
              <a:t>multisrc</a:t>
            </a:r>
            <a:r>
              <a:rPr lang="en-US" dirty="0">
                <a:latin typeface="Courier New"/>
                <a:cs typeface="Courier New"/>
              </a:rPr>
              <a:t>-endpoint-</a:t>
            </a:r>
            <a:r>
              <a:rPr lang="en-US" dirty="0" err="1">
                <a:latin typeface="Courier New"/>
                <a:cs typeface="Courier New"/>
              </a:rPr>
              <a:t>adver</a:t>
            </a:r>
            <a:endParaRPr lang="en-US" dirty="0" smtClean="0">
              <a:latin typeface="Courier New"/>
              <a:cs typeface="Courier New"/>
            </a:endParaRPr>
          </a:p>
          <a:p>
            <a:r>
              <a:rPr lang="en-US" dirty="0" smtClean="0"/>
              <a:t>New mechanism for describing reporting groups in RTCP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FCEA2-D4F0-4154-A14F-915E134D473C}" type="slidenum">
              <a:rPr lang="en-US" smtClean="0"/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RTP Multi Stream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Lennox, Westerlund, Wu, Perkins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258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Reporting Group 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 “Reporting Group” is a group of </a:t>
            </a:r>
            <a:r>
              <a:rPr lang="en-US" dirty="0" smtClean="0"/>
              <a:t>sources (SSRCs) </a:t>
            </a:r>
            <a:r>
              <a:rPr lang="en-US" dirty="0"/>
              <a:t>that all originate at the same interface of an </a:t>
            </a:r>
            <a:r>
              <a:rPr lang="en-US" dirty="0" smtClean="0"/>
              <a:t>endpoint</a:t>
            </a:r>
          </a:p>
          <a:p>
            <a:pPr lvl="1"/>
            <a:r>
              <a:rPr lang="en-US" dirty="0" smtClean="0"/>
              <a:t>MUST have </a:t>
            </a:r>
            <a:r>
              <a:rPr lang="en-US" dirty="0"/>
              <a:t>the same view of an RTP </a:t>
            </a:r>
            <a:r>
              <a:rPr lang="en-US" dirty="0" smtClean="0"/>
              <a:t>session</a:t>
            </a:r>
            <a:endParaRPr lang="en-US" dirty="0"/>
          </a:p>
          <a:p>
            <a:r>
              <a:rPr lang="en-US" dirty="0" smtClean="0"/>
              <a:t>Having a SSRC (Reporting Source) report on remote some set of SSRCs being received</a:t>
            </a:r>
          </a:p>
          <a:p>
            <a:pPr lvl="1"/>
            <a:r>
              <a:rPr lang="en-US" dirty="0" smtClean="0"/>
              <a:t>Reporting Source(s) will send feedback</a:t>
            </a:r>
          </a:p>
          <a:p>
            <a:pPr lvl="1"/>
            <a:r>
              <a:rPr lang="en-US" dirty="0" smtClean="0"/>
              <a:t>Multiple SSRC allowed when hitting MTU</a:t>
            </a:r>
          </a:p>
          <a:p>
            <a:r>
              <a:rPr lang="en-US" dirty="0" smtClean="0"/>
              <a:t>The other SSRCs in a reporting group</a:t>
            </a:r>
          </a:p>
          <a:p>
            <a:pPr lvl="1"/>
            <a:r>
              <a:rPr lang="en-US" dirty="0" smtClean="0"/>
              <a:t>Send regular SR/RR</a:t>
            </a:r>
          </a:p>
          <a:p>
            <a:pPr lvl="1"/>
            <a:r>
              <a:rPr lang="en-US" dirty="0" smtClean="0"/>
              <a:t>No report blocks on remote SSRCs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Lennox, Westerlund, Wu, Perkins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RTP Multi Stream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FCEA2-D4F0-4154-A14F-915E134D473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23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Reporting Group mechanism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i="1" dirty="0" smtClean="0"/>
              <a:t>Reporting </a:t>
            </a:r>
            <a:r>
              <a:rPr lang="en-US" i="1" dirty="0" smtClean="0"/>
              <a:t>sources</a:t>
            </a:r>
            <a:r>
              <a:rPr lang="en-US" dirty="0" smtClean="0"/>
              <a:t> send report blocks on remote sources.  </a:t>
            </a:r>
            <a:endParaRPr lang="en-US" dirty="0" smtClean="0"/>
          </a:p>
          <a:p>
            <a:pPr lvl="1"/>
            <a:r>
              <a:rPr lang="en-US" dirty="0" smtClean="0"/>
              <a:t>They </a:t>
            </a:r>
            <a:r>
              <a:rPr lang="en-US" dirty="0" smtClean="0"/>
              <a:t>send a new SDES item “RGRP” identifying the group on whose behalf they’re reporting.</a:t>
            </a:r>
          </a:p>
          <a:p>
            <a:pPr lvl="1"/>
            <a:r>
              <a:rPr lang="en-US" dirty="0" smtClean="0"/>
              <a:t>Unique Random identifier with Session Scope </a:t>
            </a:r>
            <a:endParaRPr lang="en-US" dirty="0" smtClean="0"/>
          </a:p>
          <a:p>
            <a:r>
              <a:rPr lang="en-US" i="1" dirty="0" smtClean="0"/>
              <a:t>Other sources</a:t>
            </a:r>
            <a:r>
              <a:rPr lang="en-US" dirty="0" smtClean="0"/>
              <a:t> include a new RTCP packet type “RGRR” listing the SSRCs of the reporting sources reporting on their behalf. </a:t>
            </a:r>
          </a:p>
          <a:p>
            <a:r>
              <a:rPr lang="en-US" dirty="0" smtClean="0"/>
              <a:t>If a source is in a reporting group, it includes exactly one of these two in every compound RTCP packet that has an SR/RR.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Lennox, Westerlund, Wu, Perkins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RTP Multi Stream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FCEA2-D4F0-4154-A14F-915E134D473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1944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a new RTCP packet type for RGRR?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Originally we thought of making it an SDES item.</a:t>
            </a:r>
          </a:p>
          <a:p>
            <a:r>
              <a:rPr lang="en-US" dirty="0" smtClean="0"/>
              <a:t>However: RTCP SDES items are defined as being UTF-8 strings;</a:t>
            </a:r>
            <a:r>
              <a:rPr lang="en-US" dirty="0"/>
              <a:t> </a:t>
            </a:r>
            <a:r>
              <a:rPr lang="en-US" dirty="0" smtClean="0"/>
              <a:t>SSRC values are binary.</a:t>
            </a:r>
          </a:p>
          <a:p>
            <a:r>
              <a:rPr lang="en-US" dirty="0" smtClean="0"/>
              <a:t>Question: any problem with using a whole RTCP packet for this purpose?</a:t>
            </a:r>
          </a:p>
          <a:p>
            <a:pPr lvl="1"/>
            <a:r>
              <a:rPr lang="en-US" dirty="0" smtClean="0"/>
              <a:t>In 20 years, so far </a:t>
            </a:r>
            <a:r>
              <a:rPr lang="en-US" dirty="0"/>
              <a:t>we’ve </a:t>
            </a:r>
            <a:r>
              <a:rPr lang="en-US" dirty="0" smtClean="0"/>
              <a:t>used 15 of 32 RTCP packet </a:t>
            </a:r>
            <a:r>
              <a:rPr lang="en-US" dirty="0" smtClean="0"/>
              <a:t>types in the primary assignment range </a:t>
            </a:r>
            <a:r>
              <a:rPr lang="en-US" dirty="0" smtClean="0"/>
              <a:t>(assuming RTP/RTCP mux).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Lennox, Westerlund, Wu, Perkins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RTP Multi Stream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FCEA2-D4F0-4154-A14F-915E134D473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9088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Remaining open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RTCP scheduling issues when sending from multiple sources in one compound packet</a:t>
            </a:r>
          </a:p>
          <a:p>
            <a:pPr lvl="1"/>
            <a:r>
              <a:rPr lang="en-US" dirty="0" smtClean="0"/>
              <a:t>How should you calculate your transmission timing?</a:t>
            </a:r>
          </a:p>
          <a:p>
            <a:r>
              <a:rPr lang="en-US" dirty="0" smtClean="0"/>
              <a:t>How should compound packets with multiple sources affect RTCP’s </a:t>
            </a:r>
            <a:r>
              <a:rPr lang="en-US" dirty="0" err="1" smtClean="0"/>
              <a:t>avg_rtcp_size</a:t>
            </a:r>
            <a:r>
              <a:rPr lang="en-US" dirty="0" smtClean="0"/>
              <a:t> calculation?</a:t>
            </a:r>
          </a:p>
          <a:p>
            <a:pPr lvl="1"/>
            <a:r>
              <a:rPr lang="en-US" dirty="0" smtClean="0"/>
              <a:t>Is this in fact a bug in RFC 3550?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Lennox, Westerlund, Wu, Perkins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RTP Multi Stream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FCEA2-D4F0-4154-A14F-915E134D473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2190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should we signal the use of reporting groups in SDP?</a:t>
            </a:r>
          </a:p>
          <a:p>
            <a:pPr lvl="1"/>
            <a:r>
              <a:rPr lang="en-US" dirty="0" smtClean="0"/>
              <a:t>Probably will be straightforward, but needs to be defined.</a:t>
            </a:r>
          </a:p>
          <a:p>
            <a:r>
              <a:rPr lang="en-US" dirty="0" smtClean="0"/>
              <a:t>Does the “you can send RTCP immediately on joining” RTCP timing exception need to be weakened for sessions with lots of sources?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Lennox, Westerlund, Wu, Perkins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RTP Multi Stream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FCEA2-D4F0-4154-A14F-915E134D473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3076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Path forward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Courier New"/>
              </a:rPr>
              <a:t>Does the WG want to adopt this work?</a:t>
            </a:r>
          </a:p>
          <a:p>
            <a:r>
              <a:rPr lang="en-US" dirty="0" smtClean="0"/>
              <a:t>What should the relationship be between </a:t>
            </a:r>
            <a:r>
              <a:rPr lang="en-US" dirty="0"/>
              <a:t>this draft and </a:t>
            </a:r>
            <a:r>
              <a:rPr lang="en-US" dirty="0">
                <a:latin typeface="Courier New"/>
                <a:cs typeface="Courier New"/>
              </a:rPr>
              <a:t>draft-</a:t>
            </a:r>
            <a:r>
              <a:rPr lang="en-US" dirty="0" err="1">
                <a:latin typeface="Courier New"/>
                <a:cs typeface="Courier New"/>
              </a:rPr>
              <a:t>ietf</a:t>
            </a:r>
            <a:r>
              <a:rPr lang="en-US" dirty="0">
                <a:latin typeface="Courier New"/>
                <a:cs typeface="Courier New"/>
              </a:rPr>
              <a:t>-</a:t>
            </a:r>
            <a:r>
              <a:rPr lang="en-US" dirty="0" err="1">
                <a:latin typeface="Courier New"/>
                <a:cs typeface="Courier New"/>
              </a:rPr>
              <a:t>avtcore</a:t>
            </a:r>
            <a:r>
              <a:rPr lang="en-US" dirty="0">
                <a:latin typeface="Courier New"/>
                <a:cs typeface="Courier New"/>
              </a:rPr>
              <a:t>-multi-media-</a:t>
            </a:r>
            <a:r>
              <a:rPr lang="en-US" dirty="0" err="1">
                <a:latin typeface="Courier New"/>
                <a:cs typeface="Courier New"/>
              </a:rPr>
              <a:t>rtp</a:t>
            </a:r>
            <a:r>
              <a:rPr lang="en-US" dirty="0">
                <a:latin typeface="Courier New"/>
                <a:cs typeface="Courier New"/>
              </a:rPr>
              <a:t>-</a:t>
            </a:r>
            <a:r>
              <a:rPr lang="en-US" dirty="0" smtClean="0">
                <a:latin typeface="Courier New"/>
                <a:cs typeface="Courier New"/>
              </a:rPr>
              <a:t>session</a:t>
            </a:r>
            <a:r>
              <a:rPr lang="en-US" dirty="0" smtClean="0">
                <a:cs typeface="Courier New"/>
              </a:rPr>
              <a:t>?</a:t>
            </a:r>
          </a:p>
          <a:p>
            <a:pPr lvl="1"/>
            <a:r>
              <a:rPr lang="en-US" dirty="0" smtClean="0">
                <a:cs typeface="Courier New"/>
              </a:rPr>
              <a:t>Some text in that draft really about multiple sources, not multiple media types – e.g., guidance on choosing RTCP bandwidth with differing source bandwidths.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Lennox, Westerlund, Wu, Perkins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RTP Multi Stream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FCEA2-D4F0-4154-A14F-915E134D473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34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2229</TotalTime>
  <Words>497</Words>
  <Application>Microsoft Office PowerPoint</Application>
  <PresentationFormat>On-screen Show (4:3)</PresentationFormat>
  <Paragraphs>64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RTP Considerations for Endpoints sending Multiple Media Streams draft-lennox-avtcore-rtp-multi-stream-02 AVTCore, IETF 86, 12 March 2013</vt:lpstr>
      <vt:lpstr>Changes from previous revision</vt:lpstr>
      <vt:lpstr>Reporting Group Concept</vt:lpstr>
      <vt:lpstr>New Reporting Group mechanism</vt:lpstr>
      <vt:lpstr>Why a new RTCP packet type for RGRR?</vt:lpstr>
      <vt:lpstr>Remaining open issues</vt:lpstr>
      <vt:lpstr>Open issues</vt:lpstr>
      <vt:lpstr>Path forward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Multiplexing Multiple Media Types In a Single RTP Session draft-lennox-rtcweb-rtp-media-type-mux-00</dc:title>
  <dc:creator>Jonathan</dc:creator>
  <cp:lastModifiedBy>Magnus Westerlund</cp:lastModifiedBy>
  <cp:revision>105</cp:revision>
  <dcterms:created xsi:type="dcterms:W3CDTF">2011-11-13T07:17:05Z</dcterms:created>
  <dcterms:modified xsi:type="dcterms:W3CDTF">2013-03-11T17:32:06Z</dcterms:modified>
</cp:coreProperties>
</file>