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3" r:id="rId9"/>
    <p:sldId id="265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8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93606-FC26-B04E-88B0-D9A1D69A506A}" type="datetimeFigureOut">
              <a:rPr lang="en-US" smtClean="0"/>
              <a:t>3/10/13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BFB59-BC73-CD4D-901E-1E52CC46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52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BFB59-BC73-CD4D-901E-1E52CC46D5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9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9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4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7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7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71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1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2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0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846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3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6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6303E-F067-1A4B-A421-B91354BCADCD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E2D63-4AF1-164D-8F5A-2E5DC877E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2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Benchmarking Neighbor Discovery Problems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Bill Cerveny</a:t>
            </a:r>
          </a:p>
          <a:p>
            <a:r>
              <a:rPr lang="en-US" dirty="0" smtClean="0"/>
              <a:t>March 12,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81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</a:t>
            </a:r>
            <a:r>
              <a:rPr lang="en-US" dirty="0" smtClean="0"/>
              <a:t>this document benchmark the neighbor discovery “problems” only or neighbor discovery in general?</a:t>
            </a:r>
          </a:p>
          <a:p>
            <a:r>
              <a:rPr lang="en-US" dirty="0" smtClean="0"/>
              <a:t>Should “unusual” behavior be benchmarked?</a:t>
            </a:r>
          </a:p>
          <a:p>
            <a:pPr lvl="1"/>
            <a:r>
              <a:rPr lang="en-US" dirty="0" smtClean="0"/>
              <a:t>i.e. node in target network responding to all ND solicitations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1626288" y="139406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24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Suggested by Ron </a:t>
            </a:r>
            <a:r>
              <a:rPr lang="en-US" dirty="0" err="1" smtClean="0"/>
              <a:t>Bonica</a:t>
            </a:r>
            <a:r>
              <a:rPr lang="en-US" dirty="0" smtClean="0"/>
              <a:t> at IETF 85 BMWG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558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Neighbor Discovery (ND) Problem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problem is described and documented in RFC 6583, “Operational Neighbor Discovery Problems.”</a:t>
            </a:r>
          </a:p>
          <a:p>
            <a:r>
              <a:rPr lang="en-US" dirty="0" smtClean="0"/>
              <a:t>An IPv4 subnet is “typically” no larger than 510 addresses and scanning is relatively quick.</a:t>
            </a:r>
          </a:p>
          <a:p>
            <a:r>
              <a:rPr lang="en-US" dirty="0" smtClean="0"/>
              <a:t>Since the default size of any IPv6 user subnet is 2**64, there can be a lot of addresses</a:t>
            </a:r>
          </a:p>
          <a:p>
            <a:r>
              <a:rPr lang="en-US" dirty="0" smtClean="0"/>
              <a:t>Scanning the IPv6 subnet takes a really long time, but one can still start scanning it.</a:t>
            </a:r>
          </a:p>
        </p:txBody>
      </p:sp>
    </p:spTree>
    <p:extLst>
      <p:ext uri="{BB962C8B-B14F-4D97-AF65-F5344CB8AC3E}">
        <p14:creationId xmlns:p14="http://schemas.microsoft.com/office/powerpoint/2010/main" val="3851048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ND Problem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number of addresses one can scan for is limited only by the available bandwidth.</a:t>
            </a:r>
          </a:p>
          <a:p>
            <a:r>
              <a:rPr lang="en-US" dirty="0" smtClean="0"/>
              <a:t>The DUT (router) needs to perform ND for the addresses being scanned, even if the addresses aren’t “live” in the subnet</a:t>
            </a:r>
          </a:p>
          <a:p>
            <a:r>
              <a:rPr lang="en-US" dirty="0" smtClean="0"/>
              <a:t>This can create a lot of state in the DUT, so much so that the DUT may be unable to complete ND for real, valid nodes in subnet.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021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Benchmarking ND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 network which illustrates ND problem for DUT.</a:t>
            </a:r>
          </a:p>
          <a:p>
            <a:r>
              <a:rPr lang="en-US" dirty="0" smtClean="0"/>
              <a:t>Instrument network to measure DUT behavior under a scan which causes DUT to be overwhelmed by ND triggering events.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052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Test Network and Methodology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 l="-44420" r="-4442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42158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comprehensive Test Network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47729" r="-4772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07049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Metrics / Measurements</a:t>
            </a:r>
            <a:br>
              <a:rPr lang="en-US" dirty="0" smtClean="0"/>
            </a:br>
            <a:r>
              <a:rPr lang="en-US" dirty="0" smtClean="0"/>
              <a:t>in “00”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Round trip time across DUT (easy)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Rate DUT add valid node to neighbor cache (medium)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Adherence to NDP activity prioritization described in RFC 6583 (medium)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DUT CPU Utilization (easy to measure, accuracy suspect)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Rate DUT forwards packets(easy)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Rate DUT responds to neighbor solicitations in presence of scanning activity (medium)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Impact on unaffected interfaces/subnets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Maximum number of entries in DUT</a:t>
            </a:r>
          </a:p>
        </p:txBody>
      </p:sp>
    </p:spTree>
    <p:extLst>
      <p:ext uri="{BB962C8B-B14F-4D97-AF65-F5344CB8AC3E}">
        <p14:creationId xmlns:p14="http://schemas.microsoft.com/office/powerpoint/2010/main" val="520931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Proposed metrics/measurements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Frequency of ND triggering events sufficient for DUT to be impaired (easy) – key to test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Round trip time across DUT (easy)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Rate DUT adds valid node to neighbor cache (medium)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Adherence to NDP activity prioritization described in RFC 6583 (medium) – </a:t>
            </a:r>
            <a:r>
              <a:rPr lang="en-US" i="1" dirty="0" smtClean="0"/>
              <a:t>Relevant but perhaps compliance, not benchmarking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Rate DUT forwards packets(easy) – </a:t>
            </a:r>
            <a:r>
              <a:rPr lang="en-US" i="1" dirty="0" smtClean="0"/>
              <a:t>Is this significant in ND test?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Rate DUT responds to neighbor solicitations in presence of scanning activity (medium)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Impact on unaffected interfaces/subnets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ND latency as determined by monitoring target network (medium)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9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443</Words>
  <Application>Microsoft Macintosh PowerPoint</Application>
  <PresentationFormat>On-screen Show (4:3)</PresentationFormat>
  <Paragraphs>42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Benchmarking Neighbor Discovery Problems</vt:lpstr>
      <vt:lpstr>History</vt:lpstr>
      <vt:lpstr>Neighbor Discovery (ND) Problem Background</vt:lpstr>
      <vt:lpstr>ND Problem con’t</vt:lpstr>
      <vt:lpstr>Benchmarking ND Problem</vt:lpstr>
      <vt:lpstr>Basic Test Network and Methodology</vt:lpstr>
      <vt:lpstr>More comprehensive Test Network</vt:lpstr>
      <vt:lpstr>Metrics / Measurements in “00” document</vt:lpstr>
      <vt:lpstr>Proposed metrics/measurements</vt:lpstr>
      <vt:lpstr>Questions</vt:lpstr>
    </vt:vector>
  </TitlesOfParts>
  <Company>Arbor Networks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Benchmarking Neighbor Discovery Problems</dc:title>
  <dc:creator>William Cerveny</dc:creator>
  <cp:lastModifiedBy>William Cerveny</cp:lastModifiedBy>
  <cp:revision>8</cp:revision>
  <dcterms:created xsi:type="dcterms:W3CDTF">2013-03-10T14:20:33Z</dcterms:created>
  <dcterms:modified xsi:type="dcterms:W3CDTF">2013-03-11T02:05:47Z</dcterms:modified>
</cp:coreProperties>
</file>