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3" r:id="rId8"/>
    <p:sldId id="268" r:id="rId9"/>
    <p:sldId id="267" r:id="rId10"/>
    <p:sldId id="264" r:id="rId11"/>
    <p:sldId id="265" r:id="rId12"/>
    <p:sldId id="266" r:id="rId13"/>
  </p:sldIdLst>
  <p:sldSz cx="9144000" cy="6858000" type="screen4x3"/>
  <p:notesSz cx="6858000" cy="9144000"/>
  <p:defaultTextStyle>
    <a:defPPr>
      <a:defRPr lang="en-GB"/>
    </a:defPPr>
    <a:lvl1pPr algn="l" defTabSz="457200" rtl="0" fontAlgn="base">
      <a:lnSpc>
        <a:spcPct val="80000"/>
      </a:lnSpc>
      <a:spcBef>
        <a:spcPts val="450"/>
      </a:spcBef>
      <a:spcAft>
        <a:spcPct val="0"/>
      </a:spcAft>
      <a:buClr>
        <a:srgbClr val="000000"/>
      </a:buClr>
      <a:buSzPct val="100000"/>
      <a:buFont typeface="Times New Roman" pitchFamily="16" charset="0"/>
      <a:defRPr kern="1200">
        <a:solidFill>
          <a:schemeClr val="bg1"/>
        </a:solidFill>
        <a:latin typeface="Arial" charset="0"/>
        <a:ea typeface="DejaVu Sans" pitchFamily="34" charset="2"/>
        <a:cs typeface="DejaVu Sans" pitchFamily="34" charset="2"/>
      </a:defRPr>
    </a:lvl1pPr>
    <a:lvl2pPr marL="742950" indent="-285750" algn="l" defTabSz="457200" rtl="0" fontAlgn="base">
      <a:lnSpc>
        <a:spcPct val="80000"/>
      </a:lnSpc>
      <a:spcBef>
        <a:spcPts val="450"/>
      </a:spcBef>
      <a:spcAft>
        <a:spcPct val="0"/>
      </a:spcAft>
      <a:buClr>
        <a:srgbClr val="000000"/>
      </a:buClr>
      <a:buSzPct val="100000"/>
      <a:buFont typeface="Times New Roman" pitchFamily="16" charset="0"/>
      <a:defRPr kern="1200">
        <a:solidFill>
          <a:schemeClr val="bg1"/>
        </a:solidFill>
        <a:latin typeface="Arial" charset="0"/>
        <a:ea typeface="DejaVu Sans" pitchFamily="34" charset="2"/>
        <a:cs typeface="DejaVu Sans" pitchFamily="34" charset="2"/>
      </a:defRPr>
    </a:lvl2pPr>
    <a:lvl3pPr marL="1143000" indent="-228600" algn="l" defTabSz="457200" rtl="0" fontAlgn="base">
      <a:lnSpc>
        <a:spcPct val="80000"/>
      </a:lnSpc>
      <a:spcBef>
        <a:spcPts val="450"/>
      </a:spcBef>
      <a:spcAft>
        <a:spcPct val="0"/>
      </a:spcAft>
      <a:buClr>
        <a:srgbClr val="000000"/>
      </a:buClr>
      <a:buSzPct val="100000"/>
      <a:buFont typeface="Times New Roman" pitchFamily="16" charset="0"/>
      <a:defRPr kern="1200">
        <a:solidFill>
          <a:schemeClr val="bg1"/>
        </a:solidFill>
        <a:latin typeface="Arial" charset="0"/>
        <a:ea typeface="DejaVu Sans" pitchFamily="34" charset="2"/>
        <a:cs typeface="DejaVu Sans" pitchFamily="34" charset="2"/>
      </a:defRPr>
    </a:lvl3pPr>
    <a:lvl4pPr marL="1600200" indent="-228600" algn="l" defTabSz="457200" rtl="0" fontAlgn="base">
      <a:lnSpc>
        <a:spcPct val="80000"/>
      </a:lnSpc>
      <a:spcBef>
        <a:spcPts val="450"/>
      </a:spcBef>
      <a:spcAft>
        <a:spcPct val="0"/>
      </a:spcAft>
      <a:buClr>
        <a:srgbClr val="000000"/>
      </a:buClr>
      <a:buSzPct val="100000"/>
      <a:buFont typeface="Times New Roman" pitchFamily="16" charset="0"/>
      <a:defRPr kern="1200">
        <a:solidFill>
          <a:schemeClr val="bg1"/>
        </a:solidFill>
        <a:latin typeface="Arial" charset="0"/>
        <a:ea typeface="DejaVu Sans" pitchFamily="34" charset="2"/>
        <a:cs typeface="DejaVu Sans" pitchFamily="34" charset="2"/>
      </a:defRPr>
    </a:lvl4pPr>
    <a:lvl5pPr marL="2057400" indent="-228600" algn="l" defTabSz="457200" rtl="0" fontAlgn="base">
      <a:lnSpc>
        <a:spcPct val="80000"/>
      </a:lnSpc>
      <a:spcBef>
        <a:spcPts val="450"/>
      </a:spcBef>
      <a:spcAft>
        <a:spcPct val="0"/>
      </a:spcAft>
      <a:buClr>
        <a:srgbClr val="000000"/>
      </a:buClr>
      <a:buSzPct val="100000"/>
      <a:buFont typeface="Times New Roman" pitchFamily="16" charset="0"/>
      <a:defRPr kern="1200">
        <a:solidFill>
          <a:schemeClr val="bg1"/>
        </a:solidFill>
        <a:latin typeface="Arial" charset="0"/>
        <a:ea typeface="DejaVu Sans" pitchFamily="34" charset="2"/>
        <a:cs typeface="DejaVu Sans" pitchFamily="34" charset="2"/>
      </a:defRPr>
    </a:lvl5pPr>
    <a:lvl6pPr marL="2286000" algn="l" defTabSz="914400" rtl="0" eaLnBrk="1" latinLnBrk="0" hangingPunct="1">
      <a:defRPr kern="1200">
        <a:solidFill>
          <a:schemeClr val="bg1"/>
        </a:solidFill>
        <a:latin typeface="Arial" charset="0"/>
        <a:ea typeface="DejaVu Sans" pitchFamily="34" charset="2"/>
        <a:cs typeface="DejaVu Sans" pitchFamily="34" charset="2"/>
      </a:defRPr>
    </a:lvl6pPr>
    <a:lvl7pPr marL="2743200" algn="l" defTabSz="914400" rtl="0" eaLnBrk="1" latinLnBrk="0" hangingPunct="1">
      <a:defRPr kern="1200">
        <a:solidFill>
          <a:schemeClr val="bg1"/>
        </a:solidFill>
        <a:latin typeface="Arial" charset="0"/>
        <a:ea typeface="DejaVu Sans" pitchFamily="34" charset="2"/>
        <a:cs typeface="DejaVu Sans" pitchFamily="34" charset="2"/>
      </a:defRPr>
    </a:lvl7pPr>
    <a:lvl8pPr marL="3200400" algn="l" defTabSz="914400" rtl="0" eaLnBrk="1" latinLnBrk="0" hangingPunct="1">
      <a:defRPr kern="1200">
        <a:solidFill>
          <a:schemeClr val="bg1"/>
        </a:solidFill>
        <a:latin typeface="Arial" charset="0"/>
        <a:ea typeface="DejaVu Sans" pitchFamily="34" charset="2"/>
        <a:cs typeface="DejaVu Sans" pitchFamily="34" charset="2"/>
      </a:defRPr>
    </a:lvl8pPr>
    <a:lvl9pPr marL="3657600" algn="l" defTabSz="914400" rtl="0" eaLnBrk="1" latinLnBrk="0" hangingPunct="1">
      <a:defRPr kern="1200">
        <a:solidFill>
          <a:schemeClr val="bg1"/>
        </a:solidFill>
        <a:latin typeface="Arial" charset="0"/>
        <a:ea typeface="DejaVu Sans" pitchFamily="34" charset="2"/>
        <a:cs typeface="DejaVu Sans" pitchFamily="34" charset="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59" autoAdjust="0"/>
    <p:restoredTop sz="86461" autoAdjust="0"/>
  </p:normalViewPr>
  <p:slideViewPr>
    <p:cSldViewPr showGuides="1">
      <p:cViewPr varScale="1">
        <p:scale>
          <a:sx n="64" d="100"/>
          <a:sy n="64" d="100"/>
        </p:scale>
        <p:origin x="-708" y="-66"/>
      </p:cViewPr>
      <p:guideLst>
        <p:guide orient="horz" pos="2160"/>
        <p:guide pos="2880"/>
      </p:guideLst>
    </p:cSldViewPr>
  </p:slideViewPr>
  <p:outlineViewPr>
    <p:cViewPr varScale="1">
      <p:scale>
        <a:sx n="33" d="100"/>
        <a:sy n="33" d="100"/>
      </p:scale>
      <p:origin x="0" y="5610"/>
    </p:cViewPr>
  </p:outlin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AutoShape 1"/>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6147" name="Text Box 2"/>
          <p:cNvSpPr txBox="1">
            <a:spLocks noChangeArrowheads="1"/>
          </p:cNvSpPr>
          <p:nvPr/>
        </p:nvSpPr>
        <p:spPr bwMode="auto">
          <a:xfrm>
            <a:off x="0" y="0"/>
            <a:ext cx="29718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6148" name="Text Box 3"/>
          <p:cNvSpPr txBox="1">
            <a:spLocks noChangeArrowheads="1"/>
          </p:cNvSpPr>
          <p:nvPr/>
        </p:nvSpPr>
        <p:spPr bwMode="auto">
          <a:xfrm>
            <a:off x="3884613" y="0"/>
            <a:ext cx="29718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6149" name="Rectangle 4"/>
          <p:cNvSpPr>
            <a:spLocks noGrp="1" noRot="1" noChangeAspect="1" noChangeArrowheads="1"/>
          </p:cNvSpPr>
          <p:nvPr>
            <p:ph type="sldImg"/>
          </p:nvPr>
        </p:nvSpPr>
        <p:spPr bwMode="auto">
          <a:xfrm>
            <a:off x="1143000" y="685800"/>
            <a:ext cx="4570413" cy="3427413"/>
          </a:xfrm>
          <a:prstGeom prst="rect">
            <a:avLst/>
          </a:prstGeom>
          <a:noFill/>
          <a:ln w="936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3" name="Rectangle 5"/>
          <p:cNvSpPr>
            <a:spLocks noGrp="1" noChangeArrowheads="1"/>
          </p:cNvSpPr>
          <p:nvPr>
            <p:ph type="body"/>
          </p:nvPr>
        </p:nvSpPr>
        <p:spPr bwMode="auto">
          <a:xfrm>
            <a:off x="685800" y="4343400"/>
            <a:ext cx="5484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endParaRPr lang="en-US" noProof="0" smtClean="0"/>
          </a:p>
        </p:txBody>
      </p:sp>
      <p:sp>
        <p:nvSpPr>
          <p:cNvPr id="6151" name="Text Box 6"/>
          <p:cNvSpPr txBox="1">
            <a:spLocks noChangeArrowheads="1"/>
          </p:cNvSpPr>
          <p:nvPr/>
        </p:nvSpPr>
        <p:spPr bwMode="auto">
          <a:xfrm>
            <a:off x="0" y="8683625"/>
            <a:ext cx="29718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55" name="Rectangle 7"/>
          <p:cNvSpPr>
            <a:spLocks noGrp="1" noChangeArrowheads="1"/>
          </p:cNvSpPr>
          <p:nvPr>
            <p:ph type="sldNum"/>
          </p:nvPr>
        </p:nvSpPr>
        <p:spPr bwMode="auto">
          <a:xfrm>
            <a:off x="3884613" y="8685213"/>
            <a:ext cx="2970212" cy="455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lgn="r">
              <a:lnSpc>
                <a:spcPct val="100000"/>
              </a:lnSpc>
              <a:spcBef>
                <a:spcPct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defRPr>
            </a:lvl1pPr>
          </a:lstStyle>
          <a:p>
            <a:pPr>
              <a:defRPr/>
            </a:pPr>
            <a:fld id="{994292CF-CE37-4472-A325-4AADDC27F86D}" type="slidenum">
              <a:rPr lang="en-GB"/>
              <a:pPr>
                <a:defRPr/>
              </a:pPr>
              <a:t>‹#›</a:t>
            </a:fld>
            <a:endParaRPr lang="en-GB"/>
          </a:p>
        </p:txBody>
      </p:sp>
    </p:spTree>
    <p:extLst>
      <p:ext uri="{BB962C8B-B14F-4D97-AF65-F5344CB8AC3E}">
        <p14:creationId xmlns:p14="http://schemas.microsoft.com/office/powerpoint/2010/main" val="253516103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Rectangle 7"/>
          <p:cNvSpPr>
            <a:spLocks noGrp="1" noChangeArrowheads="1"/>
          </p:cNvSpPr>
          <p:nvPr>
            <p:ph type="sldNum" sz="quarter"/>
          </p:nvPr>
        </p:nvSpPr>
        <p:spPr>
          <a:noFill/>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pPr eaLnBrk="1" hangingPunct="1"/>
            <a:fld id="{5FCE6F07-0ACB-4637-9840-ACA8BEB505C5}" type="slidenum">
              <a:rPr lang="en-GB" smtClean="0">
                <a:solidFill>
                  <a:srgbClr val="000000"/>
                </a:solidFill>
              </a:rPr>
              <a:pPr eaLnBrk="1" hangingPunct="1"/>
              <a:t>1</a:t>
            </a:fld>
            <a:endParaRPr lang="en-GB" smtClean="0">
              <a:solidFill>
                <a:srgbClr val="000000"/>
              </a:solidFill>
            </a:endParaRPr>
          </a:p>
        </p:txBody>
      </p:sp>
      <p:sp>
        <p:nvSpPr>
          <p:cNvPr id="7171"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72"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Rectangle 7"/>
          <p:cNvSpPr>
            <a:spLocks noGrp="1" noChangeArrowheads="1"/>
          </p:cNvSpPr>
          <p:nvPr>
            <p:ph type="sldNum" sz="quarter"/>
          </p:nvPr>
        </p:nvSpPr>
        <p:spPr>
          <a:noFill/>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pPr eaLnBrk="1" hangingPunct="1"/>
            <a:fld id="{72EFAA44-DDFB-4A61-B84E-762F70DF301E}" type="slidenum">
              <a:rPr lang="en-GB" smtClean="0">
                <a:solidFill>
                  <a:srgbClr val="000000"/>
                </a:solidFill>
              </a:rPr>
              <a:pPr eaLnBrk="1" hangingPunct="1"/>
              <a:t>2</a:t>
            </a:fld>
            <a:endParaRPr lang="en-GB" smtClean="0">
              <a:solidFill>
                <a:srgbClr val="000000"/>
              </a:solidFill>
            </a:endParaRPr>
          </a:p>
        </p:txBody>
      </p:sp>
      <p:sp>
        <p:nvSpPr>
          <p:cNvPr id="8195"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6"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7"/>
          <p:cNvSpPr>
            <a:spLocks noGrp="1" noChangeArrowheads="1"/>
          </p:cNvSpPr>
          <p:nvPr>
            <p:ph type="sldNum" sz="quarter"/>
          </p:nvPr>
        </p:nvSpPr>
        <p:spPr>
          <a:noFill/>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pPr eaLnBrk="1" hangingPunct="1"/>
            <a:fld id="{DA32DA88-A9C5-4032-AB09-1502B3D56BF9}" type="slidenum">
              <a:rPr lang="en-GB" smtClean="0">
                <a:solidFill>
                  <a:srgbClr val="000000"/>
                </a:solidFill>
              </a:rPr>
              <a:pPr eaLnBrk="1" hangingPunct="1"/>
              <a:t>3</a:t>
            </a:fld>
            <a:endParaRPr lang="en-GB" smtClean="0">
              <a:solidFill>
                <a:srgbClr val="000000"/>
              </a:solidFill>
            </a:endParaRPr>
          </a:p>
        </p:txBody>
      </p:sp>
      <p:sp>
        <p:nvSpPr>
          <p:cNvPr id="9219"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9220"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7"/>
          <p:cNvSpPr>
            <a:spLocks noGrp="1" noChangeArrowheads="1"/>
          </p:cNvSpPr>
          <p:nvPr>
            <p:ph type="sldNum" sz="quarter"/>
          </p:nvPr>
        </p:nvSpPr>
        <p:spPr>
          <a:noFill/>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pPr eaLnBrk="1" hangingPunct="1"/>
            <a:fld id="{67D58DDE-D470-4E80-BA38-3D364A6F89D9}" type="slidenum">
              <a:rPr lang="en-GB" smtClean="0">
                <a:solidFill>
                  <a:srgbClr val="000000"/>
                </a:solidFill>
              </a:rPr>
              <a:pPr eaLnBrk="1" hangingPunct="1"/>
              <a:t>4</a:t>
            </a:fld>
            <a:endParaRPr lang="en-GB" smtClean="0">
              <a:solidFill>
                <a:srgbClr val="000000"/>
              </a:solidFill>
            </a:endParaRPr>
          </a:p>
        </p:txBody>
      </p:sp>
      <p:sp>
        <p:nvSpPr>
          <p:cNvPr id="10243"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0244"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7"/>
          <p:cNvSpPr>
            <a:spLocks noGrp="1" noChangeArrowheads="1"/>
          </p:cNvSpPr>
          <p:nvPr>
            <p:ph type="sldNum" sz="quarter"/>
          </p:nvPr>
        </p:nvSpPr>
        <p:spPr>
          <a:noFill/>
        </p:spPr>
        <p:txBody>
          <a:bodyPr/>
          <a:lstStyle>
            <a:lvl1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1pPr>
            <a:lvl2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2pPr>
            <a:lvl3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3pPr>
            <a:lvl4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4pPr>
            <a:lvl5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9pPr>
          </a:lstStyle>
          <a:p>
            <a:pPr eaLnBrk="1" hangingPunct="1"/>
            <a:fld id="{7D72AEB0-18C2-4632-B744-2BF5133A9A99}" type="slidenum">
              <a:rPr lang="en-US" smtClean="0">
                <a:solidFill>
                  <a:srgbClr val="000000"/>
                </a:solidFill>
              </a:rPr>
              <a:pPr eaLnBrk="1" hangingPunct="1"/>
              <a:t>5</a:t>
            </a:fld>
            <a:endParaRPr lang="en-US" smtClean="0">
              <a:solidFill>
                <a:srgbClr val="000000"/>
              </a:solidFill>
            </a:endParaRPr>
          </a:p>
        </p:txBody>
      </p:sp>
      <p:sp>
        <p:nvSpPr>
          <p:cNvPr id="11267"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268"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7"/>
          <p:cNvSpPr>
            <a:spLocks noGrp="1" noChangeArrowheads="1"/>
          </p:cNvSpPr>
          <p:nvPr>
            <p:ph type="sldNum" sz="quarter"/>
          </p:nvPr>
        </p:nvSpPr>
        <p:spPr>
          <a:noFill/>
        </p:spPr>
        <p:txBody>
          <a:bodyPr/>
          <a:lstStyle>
            <a:lvl1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1pPr>
            <a:lvl2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2pPr>
            <a:lvl3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3pPr>
            <a:lvl4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4pPr>
            <a:lvl5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9pPr>
          </a:lstStyle>
          <a:p>
            <a:pPr eaLnBrk="1" hangingPunct="1"/>
            <a:fld id="{69C52943-6314-4F82-9C61-F5F8817A3456}" type="slidenum">
              <a:rPr lang="en-US" smtClean="0">
                <a:solidFill>
                  <a:srgbClr val="000000"/>
                </a:solidFill>
              </a:rPr>
              <a:pPr eaLnBrk="1" hangingPunct="1"/>
              <a:t>6</a:t>
            </a:fld>
            <a:endParaRPr lang="en-US" smtClean="0">
              <a:solidFill>
                <a:srgbClr val="000000"/>
              </a:solidFill>
            </a:endParaRPr>
          </a:p>
        </p:txBody>
      </p:sp>
      <p:sp>
        <p:nvSpPr>
          <p:cNvPr id="12291"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292"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7"/>
          <p:cNvSpPr>
            <a:spLocks noGrp="1" noChangeArrowheads="1"/>
          </p:cNvSpPr>
          <p:nvPr>
            <p:ph type="sldNum" sz="quarter"/>
          </p:nvPr>
        </p:nvSpPr>
        <p:spPr>
          <a:noFill/>
        </p:spPr>
        <p:txBody>
          <a:bodyPr/>
          <a:lstStyle>
            <a:lvl1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1pPr>
            <a:lvl2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2pPr>
            <a:lvl3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3pPr>
            <a:lvl4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4pPr>
            <a:lvl5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9pPr>
          </a:lstStyle>
          <a:p>
            <a:pPr eaLnBrk="1" hangingPunct="1"/>
            <a:fld id="{7CFB699D-8187-4610-807B-359C045CF7CC}" type="slidenum">
              <a:rPr lang="en-US" smtClean="0">
                <a:solidFill>
                  <a:srgbClr val="000000"/>
                </a:solidFill>
              </a:rPr>
              <a:pPr eaLnBrk="1" hangingPunct="1"/>
              <a:t>7</a:t>
            </a:fld>
            <a:endParaRPr lang="en-US" smtClean="0">
              <a:solidFill>
                <a:srgbClr val="000000"/>
              </a:solidFill>
            </a:endParaRPr>
          </a:p>
        </p:txBody>
      </p:sp>
      <p:sp>
        <p:nvSpPr>
          <p:cNvPr id="14339"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340"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7"/>
          <p:cNvSpPr>
            <a:spLocks noGrp="1" noChangeArrowheads="1"/>
          </p:cNvSpPr>
          <p:nvPr>
            <p:ph type="sldNum" sz="quarter"/>
          </p:nvPr>
        </p:nvSpPr>
        <p:spPr>
          <a:noFill/>
        </p:spPr>
        <p:txBody>
          <a:bodyPr/>
          <a:lstStyle>
            <a:lvl1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1pPr>
            <a:lvl2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2pPr>
            <a:lvl3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3pPr>
            <a:lvl4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4pPr>
            <a:lvl5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9pPr>
          </a:lstStyle>
          <a:p>
            <a:pPr eaLnBrk="1" hangingPunct="1"/>
            <a:fld id="{5A50D8BC-E98A-4D35-B93C-8A3EFD9450BE}" type="slidenum">
              <a:rPr lang="en-US" smtClean="0">
                <a:solidFill>
                  <a:srgbClr val="000000"/>
                </a:solidFill>
              </a:rPr>
              <a:pPr eaLnBrk="1" hangingPunct="1"/>
              <a:t>11</a:t>
            </a:fld>
            <a:endParaRPr lang="en-US" smtClean="0">
              <a:solidFill>
                <a:srgbClr val="000000"/>
              </a:solidFill>
            </a:endParaRPr>
          </a:p>
        </p:txBody>
      </p:sp>
      <p:sp>
        <p:nvSpPr>
          <p:cNvPr id="15363"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4"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7"/>
          <p:cNvSpPr>
            <a:spLocks noGrp="1" noChangeArrowheads="1"/>
          </p:cNvSpPr>
          <p:nvPr>
            <p:ph type="sldNum" sz="quarter"/>
          </p:nvPr>
        </p:nvSpPr>
        <p:spPr>
          <a:noFill/>
        </p:spPr>
        <p:txBody>
          <a:bodyPr/>
          <a:lstStyle>
            <a:lvl1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1pPr>
            <a:lvl2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2pPr>
            <a:lvl3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3pPr>
            <a:lvl4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4pPr>
            <a:lvl5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9pPr>
          </a:lstStyle>
          <a:p>
            <a:pPr eaLnBrk="1" hangingPunct="1"/>
            <a:fld id="{6CA2DFE2-1B7A-4804-AB1A-2C8C6735B51D}" type="slidenum">
              <a:rPr lang="en-US" smtClean="0">
                <a:solidFill>
                  <a:srgbClr val="000000"/>
                </a:solidFill>
              </a:rPr>
              <a:pPr eaLnBrk="1" hangingPunct="1"/>
              <a:t>12</a:t>
            </a:fld>
            <a:endParaRPr lang="en-US" smtClean="0">
              <a:solidFill>
                <a:srgbClr val="000000"/>
              </a:solidFill>
            </a:endParaRPr>
          </a:p>
        </p:txBody>
      </p:sp>
      <p:sp>
        <p:nvSpPr>
          <p:cNvPr id="16387"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88" name="Rectangle 2"/>
          <p:cNvSpPr>
            <a:spLocks noGrp="1" noChangeArrowheads="1"/>
          </p:cNvSpPr>
          <p:nvPr>
            <p:ph type="body" idx="1"/>
          </p:nvPr>
        </p:nvSpPr>
        <p:spPr>
          <a:xfrm>
            <a:off x="685800" y="4343400"/>
            <a:ext cx="5486400" cy="4208463"/>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44450"/>
            <a:ext cx="8228013" cy="1098549"/>
          </a:xfrm>
        </p:spPr>
        <p:txBody>
          <a:bodyPr/>
          <a:lstStyle>
            <a:lvl1pPr>
              <a:defRPr sz="4000"/>
            </a:lvl1pPr>
          </a:lstStyle>
          <a:p>
            <a:r>
              <a:rPr lang="en-US" dirty="0" smtClean="0"/>
              <a:t>Click to edit </a:t>
            </a:r>
            <a:br>
              <a:rPr lang="en-US" dirty="0" smtClean="0"/>
            </a:br>
            <a:r>
              <a:rPr lang="en-US" dirty="0" smtClean="0"/>
              <a:t>Master title style</a:t>
            </a:r>
            <a:endParaRPr lang="en-US" dirty="0"/>
          </a:p>
        </p:txBody>
      </p:sp>
      <p:sp>
        <p:nvSpPr>
          <p:cNvPr id="3" name="Content Placeholder 2"/>
          <p:cNvSpPr>
            <a:spLocks noGrp="1"/>
          </p:cNvSpPr>
          <p:nvPr>
            <p:ph idx="1"/>
          </p:nvPr>
        </p:nvSpPr>
        <p:spPr>
          <a:xfrm>
            <a:off x="457200" y="1142999"/>
            <a:ext cx="8228013" cy="5380039"/>
          </a:xfrm>
        </p:spPr>
        <p:txBody>
          <a:bodyPr/>
          <a:lstStyle>
            <a:lvl1pPr marL="457200" indent="-457200">
              <a:buFont typeface="Arial" pitchFamily="34" charset="0"/>
              <a:buChar char="•"/>
              <a:defRPr/>
            </a:lvl1pPr>
            <a:lvl2pPr marL="914400" indent="-457200">
              <a:buFont typeface="Arial" pitchFamily="34" charset="0"/>
              <a:buChar char="‒"/>
              <a:defRPr/>
            </a:lvl2pPr>
            <a:lvl3pPr marL="1257300" indent="-342900">
              <a:buFont typeface="Arial" pitchFamily="34" charset="0"/>
              <a:buChar char="•"/>
              <a:defRPr/>
            </a:lvl3pPr>
            <a:lvl4pPr marL="1714500" indent="-342900">
              <a:buFont typeface="Arial" pitchFamily="34" charset="0"/>
              <a:buChar char="‒"/>
              <a:defRPr/>
            </a:lvl4pPr>
            <a:lvl5pPr marL="2171700" indent="-342900">
              <a:buFont typeface="Arial" pitchFamily="34" charset="0"/>
              <a:buChar cha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3"/>
          <p:cNvSpPr>
            <a:spLocks noGrp="1" noChangeArrowheads="1"/>
          </p:cNvSpPr>
          <p:nvPr>
            <p:ph type="dt" idx="10"/>
          </p:nvPr>
        </p:nvSpPr>
        <p:spPr>
          <a:ln/>
        </p:spPr>
        <p:txBody>
          <a:bodyPr/>
          <a:lstStyle>
            <a:lvl1pPr>
              <a:defRPr/>
            </a:lvl1pPr>
          </a:lstStyle>
          <a:p>
            <a:pPr>
              <a:defRPr/>
            </a:pPr>
            <a:r>
              <a:rPr lang="en-US" smtClean="0"/>
              <a:t>5.11.10</a:t>
            </a:r>
            <a:endParaRPr lang="bg-BG" dirty="0"/>
          </a:p>
        </p:txBody>
      </p:sp>
      <p:sp>
        <p:nvSpPr>
          <p:cNvPr id="5"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6" name="Rectangle 5"/>
          <p:cNvSpPr>
            <a:spLocks noGrp="1" noChangeArrowheads="1"/>
          </p:cNvSpPr>
          <p:nvPr>
            <p:ph type="sldNum" idx="12"/>
          </p:nvPr>
        </p:nvSpPr>
        <p:spPr>
          <a:ln/>
        </p:spPr>
        <p:txBody>
          <a:bodyPr/>
          <a:lstStyle>
            <a:lvl1pPr>
              <a:defRPr/>
            </a:lvl1pPr>
          </a:lstStyle>
          <a:p>
            <a:pPr>
              <a:defRPr/>
            </a:pPr>
            <a:fld id="{2ACC5BA2-0ECC-4DD3-8EAC-EBBDFCB3A0E6}" type="slidenum">
              <a:rPr lang="en-US"/>
              <a:pPr>
                <a:defRPr/>
              </a:pPr>
              <a:t>‹#›</a:t>
            </a:fld>
            <a:endParaRPr lang="en-US"/>
          </a:p>
        </p:txBody>
      </p:sp>
    </p:spTree>
    <p:extLst>
      <p:ext uri="{BB962C8B-B14F-4D97-AF65-F5344CB8AC3E}">
        <p14:creationId xmlns:p14="http://schemas.microsoft.com/office/powerpoint/2010/main" val="139554513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4450"/>
            <a:ext cx="2055813" cy="64785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4450"/>
            <a:ext cx="6019800" cy="64785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5"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6" name="Rectangle 5"/>
          <p:cNvSpPr>
            <a:spLocks noGrp="1" noChangeArrowheads="1"/>
          </p:cNvSpPr>
          <p:nvPr>
            <p:ph type="sldNum" idx="12"/>
          </p:nvPr>
        </p:nvSpPr>
        <p:spPr>
          <a:ln/>
        </p:spPr>
        <p:txBody>
          <a:bodyPr/>
          <a:lstStyle>
            <a:lvl1pPr>
              <a:defRPr/>
            </a:lvl1pPr>
          </a:lstStyle>
          <a:p>
            <a:pPr>
              <a:defRPr/>
            </a:pPr>
            <a:fld id="{D0D3AABC-3D40-4A6D-84CD-B95393D570DB}" type="slidenum">
              <a:rPr lang="en-US"/>
              <a:pPr>
                <a:defRPr/>
              </a:pPr>
              <a:t>‹#›</a:t>
            </a:fld>
            <a:endParaRPr lang="en-US"/>
          </a:p>
        </p:txBody>
      </p:sp>
    </p:spTree>
    <p:extLst>
      <p:ext uri="{BB962C8B-B14F-4D97-AF65-F5344CB8AC3E}">
        <p14:creationId xmlns:p14="http://schemas.microsoft.com/office/powerpoint/2010/main" val="201647201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5"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6" name="Rectangle 5"/>
          <p:cNvSpPr>
            <a:spLocks noGrp="1" noChangeArrowheads="1"/>
          </p:cNvSpPr>
          <p:nvPr>
            <p:ph type="sldNum" idx="12"/>
          </p:nvPr>
        </p:nvSpPr>
        <p:spPr>
          <a:ln/>
        </p:spPr>
        <p:txBody>
          <a:bodyPr/>
          <a:lstStyle>
            <a:lvl1pPr>
              <a:defRPr/>
            </a:lvl1pPr>
          </a:lstStyle>
          <a:p>
            <a:pPr>
              <a:defRPr/>
            </a:pPr>
            <a:fld id="{457AC40B-985B-4325-8481-F4AB3FC327C6}" type="slidenum">
              <a:rPr lang="en-US"/>
              <a:pPr>
                <a:defRPr/>
              </a:pPr>
              <a:t>‹#›</a:t>
            </a:fld>
            <a:endParaRPr lang="en-US"/>
          </a:p>
        </p:txBody>
      </p:sp>
    </p:spTree>
    <p:extLst>
      <p:ext uri="{BB962C8B-B14F-4D97-AF65-F5344CB8AC3E}">
        <p14:creationId xmlns:p14="http://schemas.microsoft.com/office/powerpoint/2010/main" val="217809127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70013"/>
            <a:ext cx="4037013" cy="5153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370013"/>
            <a:ext cx="4038600" cy="5153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6"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7" name="Rectangle 5"/>
          <p:cNvSpPr>
            <a:spLocks noGrp="1" noChangeArrowheads="1"/>
          </p:cNvSpPr>
          <p:nvPr>
            <p:ph type="sldNum" idx="12"/>
          </p:nvPr>
        </p:nvSpPr>
        <p:spPr>
          <a:ln/>
        </p:spPr>
        <p:txBody>
          <a:bodyPr/>
          <a:lstStyle>
            <a:lvl1pPr>
              <a:defRPr/>
            </a:lvl1pPr>
          </a:lstStyle>
          <a:p>
            <a:pPr>
              <a:defRPr/>
            </a:pPr>
            <a:fld id="{3EEB8B30-AB1D-49A5-9B03-7FAD98ACA94A}" type="slidenum">
              <a:rPr lang="en-US"/>
              <a:pPr>
                <a:defRPr/>
              </a:pPr>
              <a:t>‹#›</a:t>
            </a:fld>
            <a:endParaRPr lang="en-US"/>
          </a:p>
        </p:txBody>
      </p:sp>
    </p:spTree>
    <p:extLst>
      <p:ext uri="{BB962C8B-B14F-4D97-AF65-F5344CB8AC3E}">
        <p14:creationId xmlns:p14="http://schemas.microsoft.com/office/powerpoint/2010/main" val="422076296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8"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9" name="Rectangle 5"/>
          <p:cNvSpPr>
            <a:spLocks noGrp="1" noChangeArrowheads="1"/>
          </p:cNvSpPr>
          <p:nvPr>
            <p:ph type="sldNum" idx="12"/>
          </p:nvPr>
        </p:nvSpPr>
        <p:spPr>
          <a:ln/>
        </p:spPr>
        <p:txBody>
          <a:bodyPr/>
          <a:lstStyle>
            <a:lvl1pPr>
              <a:defRPr/>
            </a:lvl1pPr>
          </a:lstStyle>
          <a:p>
            <a:pPr>
              <a:defRPr/>
            </a:pPr>
            <a:fld id="{5CEFC626-456E-4323-9273-173AF5C825A2}" type="slidenum">
              <a:rPr lang="en-US"/>
              <a:pPr>
                <a:defRPr/>
              </a:pPr>
              <a:t>‹#›</a:t>
            </a:fld>
            <a:endParaRPr lang="en-US"/>
          </a:p>
        </p:txBody>
      </p:sp>
    </p:spTree>
    <p:extLst>
      <p:ext uri="{BB962C8B-B14F-4D97-AF65-F5344CB8AC3E}">
        <p14:creationId xmlns:p14="http://schemas.microsoft.com/office/powerpoint/2010/main" val="563180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4"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5" name="Rectangle 5"/>
          <p:cNvSpPr>
            <a:spLocks noGrp="1" noChangeArrowheads="1"/>
          </p:cNvSpPr>
          <p:nvPr>
            <p:ph type="sldNum" idx="12"/>
          </p:nvPr>
        </p:nvSpPr>
        <p:spPr>
          <a:ln/>
        </p:spPr>
        <p:txBody>
          <a:bodyPr/>
          <a:lstStyle>
            <a:lvl1pPr>
              <a:defRPr/>
            </a:lvl1pPr>
          </a:lstStyle>
          <a:p>
            <a:pPr>
              <a:defRPr/>
            </a:pPr>
            <a:fld id="{FE888F19-8948-4F0E-9DDE-B3231E4D21E6}" type="slidenum">
              <a:rPr lang="en-US"/>
              <a:pPr>
                <a:defRPr/>
              </a:pPr>
              <a:t>‹#›</a:t>
            </a:fld>
            <a:endParaRPr lang="en-US"/>
          </a:p>
        </p:txBody>
      </p:sp>
    </p:spTree>
    <p:extLst>
      <p:ext uri="{BB962C8B-B14F-4D97-AF65-F5344CB8AC3E}">
        <p14:creationId xmlns:p14="http://schemas.microsoft.com/office/powerpoint/2010/main" val="217105718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3"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4" name="Rectangle 5"/>
          <p:cNvSpPr>
            <a:spLocks noGrp="1" noChangeArrowheads="1"/>
          </p:cNvSpPr>
          <p:nvPr>
            <p:ph type="sldNum" idx="12"/>
          </p:nvPr>
        </p:nvSpPr>
        <p:spPr>
          <a:ln/>
        </p:spPr>
        <p:txBody>
          <a:bodyPr/>
          <a:lstStyle>
            <a:lvl1pPr>
              <a:defRPr/>
            </a:lvl1pPr>
          </a:lstStyle>
          <a:p>
            <a:pPr>
              <a:defRPr/>
            </a:pPr>
            <a:fld id="{4495874C-7302-4E40-A488-80B3B40B6666}" type="slidenum">
              <a:rPr lang="en-US"/>
              <a:pPr>
                <a:defRPr/>
              </a:pPr>
              <a:t>‹#›</a:t>
            </a:fld>
            <a:endParaRPr lang="en-US"/>
          </a:p>
        </p:txBody>
      </p:sp>
    </p:spTree>
    <p:extLst>
      <p:ext uri="{BB962C8B-B14F-4D97-AF65-F5344CB8AC3E}">
        <p14:creationId xmlns:p14="http://schemas.microsoft.com/office/powerpoint/2010/main" val="232845527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6"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7" name="Rectangle 5"/>
          <p:cNvSpPr>
            <a:spLocks noGrp="1" noChangeArrowheads="1"/>
          </p:cNvSpPr>
          <p:nvPr>
            <p:ph type="sldNum" idx="12"/>
          </p:nvPr>
        </p:nvSpPr>
        <p:spPr>
          <a:ln/>
        </p:spPr>
        <p:txBody>
          <a:bodyPr/>
          <a:lstStyle>
            <a:lvl1pPr>
              <a:defRPr/>
            </a:lvl1pPr>
          </a:lstStyle>
          <a:p>
            <a:pPr>
              <a:defRPr/>
            </a:pPr>
            <a:fld id="{10971FD2-9742-4672-842A-DC4CB5D7333B}" type="slidenum">
              <a:rPr lang="en-US"/>
              <a:pPr>
                <a:defRPr/>
              </a:pPr>
              <a:t>‹#›</a:t>
            </a:fld>
            <a:endParaRPr lang="en-US"/>
          </a:p>
        </p:txBody>
      </p:sp>
    </p:spTree>
    <p:extLst>
      <p:ext uri="{BB962C8B-B14F-4D97-AF65-F5344CB8AC3E}">
        <p14:creationId xmlns:p14="http://schemas.microsoft.com/office/powerpoint/2010/main" val="677412602"/>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6"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7" name="Rectangle 5"/>
          <p:cNvSpPr>
            <a:spLocks noGrp="1" noChangeArrowheads="1"/>
          </p:cNvSpPr>
          <p:nvPr>
            <p:ph type="sldNum" idx="12"/>
          </p:nvPr>
        </p:nvSpPr>
        <p:spPr>
          <a:ln/>
        </p:spPr>
        <p:txBody>
          <a:bodyPr/>
          <a:lstStyle>
            <a:lvl1pPr>
              <a:defRPr/>
            </a:lvl1pPr>
          </a:lstStyle>
          <a:p>
            <a:pPr>
              <a:defRPr/>
            </a:pPr>
            <a:fld id="{095C0B69-2EF1-46B2-BDF6-317D3349A7FD}" type="slidenum">
              <a:rPr lang="en-US"/>
              <a:pPr>
                <a:defRPr/>
              </a:pPr>
              <a:t>‹#›</a:t>
            </a:fld>
            <a:endParaRPr lang="en-US"/>
          </a:p>
        </p:txBody>
      </p:sp>
    </p:spTree>
    <p:extLst>
      <p:ext uri="{BB962C8B-B14F-4D97-AF65-F5344CB8AC3E}">
        <p14:creationId xmlns:p14="http://schemas.microsoft.com/office/powerpoint/2010/main" val="38370858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r>
              <a:rPr lang="en-US" smtClean="0"/>
              <a:t>5.11.10</a:t>
            </a:r>
            <a:endParaRPr lang="bg-BG"/>
          </a:p>
        </p:txBody>
      </p:sp>
      <p:sp>
        <p:nvSpPr>
          <p:cNvPr id="5" name="Rectangle 4"/>
          <p:cNvSpPr>
            <a:spLocks noGrp="1" noChangeArrowheads="1"/>
          </p:cNvSpPr>
          <p:nvPr>
            <p:ph type="ftr" idx="11"/>
          </p:nvPr>
        </p:nvSpPr>
        <p:spPr>
          <a:ln/>
        </p:spPr>
        <p:txBody>
          <a:bodyPr/>
          <a:lstStyle>
            <a:lvl1pPr>
              <a:defRPr/>
            </a:lvl1pPr>
          </a:lstStyle>
          <a:p>
            <a:pPr>
              <a:defRPr/>
            </a:pPr>
            <a:r>
              <a:rPr lang="en-US" dirty="0" smtClean="0"/>
              <a:t>86th IETF CCAMP Working Group</a:t>
            </a:r>
            <a:endParaRPr lang="en-US" dirty="0"/>
          </a:p>
        </p:txBody>
      </p:sp>
      <p:sp>
        <p:nvSpPr>
          <p:cNvPr id="6" name="Rectangle 5"/>
          <p:cNvSpPr>
            <a:spLocks noGrp="1" noChangeArrowheads="1"/>
          </p:cNvSpPr>
          <p:nvPr>
            <p:ph type="sldNum" idx="12"/>
          </p:nvPr>
        </p:nvSpPr>
        <p:spPr>
          <a:ln/>
        </p:spPr>
        <p:txBody>
          <a:bodyPr/>
          <a:lstStyle>
            <a:lvl1pPr>
              <a:defRPr/>
            </a:lvl1pPr>
          </a:lstStyle>
          <a:p>
            <a:pPr>
              <a:defRPr/>
            </a:pPr>
            <a:fld id="{1A653197-E048-491D-B568-7AE9CD64DEBB}" type="slidenum">
              <a:rPr lang="en-US"/>
              <a:pPr>
                <a:defRPr/>
              </a:pPr>
              <a:t>‹#›</a:t>
            </a:fld>
            <a:endParaRPr lang="en-US"/>
          </a:p>
        </p:txBody>
      </p:sp>
    </p:spTree>
    <p:extLst>
      <p:ext uri="{BB962C8B-B14F-4D97-AF65-F5344CB8AC3E}">
        <p14:creationId xmlns:p14="http://schemas.microsoft.com/office/powerpoint/2010/main" val="205313483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457200" y="44450"/>
            <a:ext cx="8228013" cy="1209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dirty="0" smtClean="0"/>
              <a:t>Click to edit the title text format</a:t>
            </a:r>
          </a:p>
        </p:txBody>
      </p:sp>
      <p:sp>
        <p:nvSpPr>
          <p:cNvPr id="1027" name="Rectangle 2"/>
          <p:cNvSpPr>
            <a:spLocks noGrp="1" noChangeArrowheads="1"/>
          </p:cNvSpPr>
          <p:nvPr>
            <p:ph type="body" idx="1"/>
          </p:nvPr>
        </p:nvSpPr>
        <p:spPr bwMode="auto">
          <a:xfrm>
            <a:off x="457200" y="1370013"/>
            <a:ext cx="8228013" cy="5153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2" name="Rectangle 3"/>
          <p:cNvSpPr>
            <a:spLocks noGrp="1" noChangeArrowheads="1"/>
          </p:cNvSpPr>
          <p:nvPr>
            <p:ph type="dt"/>
          </p:nvPr>
        </p:nvSpPr>
        <p:spPr bwMode="auto">
          <a:xfrm>
            <a:off x="457200" y="6553200"/>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nSpc>
                <a:spcPct val="100000"/>
              </a:lnSpc>
              <a:spcBef>
                <a:spcPct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smtClean="0">
                <a:solidFill>
                  <a:srgbClr val="000000"/>
                </a:solidFill>
              </a:defRPr>
            </a:lvl1pPr>
          </a:lstStyle>
          <a:p>
            <a:pPr>
              <a:defRPr/>
            </a:pPr>
            <a:r>
              <a:rPr lang="en-US" smtClean="0"/>
              <a:t>5.11.10</a:t>
            </a:r>
            <a:endParaRPr lang="bg-BG" dirty="0"/>
          </a:p>
        </p:txBody>
      </p:sp>
      <p:sp>
        <p:nvSpPr>
          <p:cNvPr id="1028" name="Rectangle 4"/>
          <p:cNvSpPr>
            <a:spLocks noGrp="1" noChangeArrowheads="1"/>
          </p:cNvSpPr>
          <p:nvPr>
            <p:ph type="ftr"/>
          </p:nvPr>
        </p:nvSpPr>
        <p:spPr bwMode="auto">
          <a:xfrm>
            <a:off x="2627313" y="6553200"/>
            <a:ext cx="3887787"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ctr">
              <a:lnSpc>
                <a:spcPct val="100000"/>
              </a:lnSpc>
              <a:spcBef>
                <a:spcPct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smtClean="0">
                <a:solidFill>
                  <a:srgbClr val="000000"/>
                </a:solidFill>
              </a:defRPr>
            </a:lvl1pPr>
          </a:lstStyle>
          <a:p>
            <a:pPr>
              <a:defRPr/>
            </a:pPr>
            <a:r>
              <a:rPr lang="en-US" dirty="0" smtClean="0"/>
              <a:t>86th IETF CCAMP Working Group</a:t>
            </a:r>
            <a:endParaRPr lang="en-US" dirty="0"/>
          </a:p>
        </p:txBody>
      </p:sp>
      <p:sp>
        <p:nvSpPr>
          <p:cNvPr id="1029" name="Rectangle 5"/>
          <p:cNvSpPr>
            <a:spLocks noGrp="1" noChangeArrowheads="1"/>
          </p:cNvSpPr>
          <p:nvPr>
            <p:ph type="sldNum"/>
          </p:nvPr>
        </p:nvSpPr>
        <p:spPr bwMode="auto">
          <a:xfrm>
            <a:off x="6553200" y="6553200"/>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lnSpc>
                <a:spcPct val="100000"/>
              </a:lnSpc>
              <a:spcBef>
                <a:spcPct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a:solidFill>
                  <a:srgbClr val="000000"/>
                </a:solidFill>
              </a:defRPr>
            </a:lvl1pPr>
          </a:lstStyle>
          <a:p>
            <a:pPr>
              <a:defRPr/>
            </a:pPr>
            <a:fld id="{8F2AB41B-3B07-48C5-A4CE-D864BAB0ED1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49"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timing>
    <p:tnLst>
      <p:par>
        <p:cTn id="1" dur="indefinite" restart="never" nodeType="tmRoot"/>
      </p:par>
    </p:tnLst>
  </p:timing>
  <p:hf sldNum="0" hdr="0" dt="0"/>
  <p:txStyles>
    <p:titleStyle>
      <a:lvl1pPr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DejaVu Sans" pitchFamily="34" charset="2"/>
          <a:cs typeface="DejaVu Sans" pitchFamily="34" charset="2"/>
        </a:defRPr>
      </a:lvl2pPr>
      <a:lvl3pPr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DejaVu Sans" pitchFamily="34" charset="2"/>
          <a:cs typeface="DejaVu Sans" pitchFamily="34" charset="2"/>
        </a:defRPr>
      </a:lvl3pPr>
      <a:lvl4pPr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DejaVu Sans" pitchFamily="34" charset="2"/>
          <a:cs typeface="DejaVu Sans" pitchFamily="34" charset="2"/>
        </a:defRPr>
      </a:lvl4pPr>
      <a:lvl5pPr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DejaVu Sans" pitchFamily="34" charset="2"/>
          <a:cs typeface="DejaVu Sans" pitchFamily="34" charset="2"/>
        </a:defRPr>
      </a:lvl5pPr>
      <a:lvl6pPr marL="2514600" indent="-228600"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DejaVu Sans" pitchFamily="34" charset="2"/>
          <a:cs typeface="DejaVu Sans" pitchFamily="34" charset="2"/>
        </a:defRPr>
      </a:lvl6pPr>
      <a:lvl7pPr marL="2971800" indent="-228600"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DejaVu Sans" pitchFamily="34" charset="2"/>
          <a:cs typeface="DejaVu Sans" pitchFamily="34" charset="2"/>
        </a:defRPr>
      </a:lvl7pPr>
      <a:lvl8pPr marL="3429000" indent="-228600"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DejaVu Sans" pitchFamily="34" charset="2"/>
          <a:cs typeface="DejaVu Sans" pitchFamily="34" charset="2"/>
        </a:defRPr>
      </a:lvl8pPr>
      <a:lvl9pPr marL="3886200" indent="-228600" algn="ctr" defTabSz="457200" rtl="0" eaLnBrk="0" fontAlgn="base" hangingPunct="0">
        <a:spcBef>
          <a:spcPct val="0"/>
        </a:spcBef>
        <a:spcAft>
          <a:spcPct val="0"/>
        </a:spcAft>
        <a:buClr>
          <a:srgbClr val="000000"/>
        </a:buClr>
        <a:buSzPct val="100000"/>
        <a:buFont typeface="Times New Roman" pitchFamily="16" charset="0"/>
        <a:defRPr sz="4400">
          <a:solidFill>
            <a:srgbClr val="000000"/>
          </a:solidFill>
          <a:latin typeface="Arial" charset="0"/>
          <a:ea typeface="DejaVu Sans" pitchFamily="34" charset="2"/>
          <a:cs typeface="DejaVu Sans" pitchFamily="34" charset="2"/>
        </a:defRPr>
      </a:lvl9pPr>
    </p:titleStyle>
    <p:bodyStyle>
      <a:lvl1pPr marL="457200" indent="-457200" algn="l" defTabSz="457200" rtl="0" eaLnBrk="0" fontAlgn="base" hangingPunct="0">
        <a:spcBef>
          <a:spcPts val="800"/>
        </a:spcBef>
        <a:spcAft>
          <a:spcPct val="0"/>
        </a:spcAft>
        <a:buClr>
          <a:srgbClr val="000000"/>
        </a:buClr>
        <a:buSzPct val="100000"/>
        <a:buFont typeface="Arial" pitchFamily="34" charset="0"/>
        <a:buChar char="•"/>
        <a:defRPr sz="3200">
          <a:solidFill>
            <a:srgbClr val="000000"/>
          </a:solidFill>
          <a:latin typeface="+mn-lt"/>
          <a:ea typeface="+mn-ea"/>
          <a:cs typeface="+mn-cs"/>
        </a:defRPr>
      </a:lvl1pPr>
      <a:lvl2pPr marL="914400" indent="-457200" algn="l" defTabSz="457200" rtl="0" eaLnBrk="0" fontAlgn="base" hangingPunct="0">
        <a:spcBef>
          <a:spcPts val="700"/>
        </a:spcBef>
        <a:spcAft>
          <a:spcPct val="0"/>
        </a:spcAft>
        <a:buClr>
          <a:srgbClr val="000000"/>
        </a:buClr>
        <a:buSzPct val="100000"/>
        <a:buFont typeface="Arial" pitchFamily="34" charset="0"/>
        <a:buChar char="‒"/>
        <a:defRPr sz="2800">
          <a:solidFill>
            <a:srgbClr val="000000"/>
          </a:solidFill>
          <a:latin typeface="+mn-lt"/>
          <a:ea typeface="+mn-ea"/>
          <a:cs typeface="+mn-cs"/>
        </a:defRPr>
      </a:lvl2pPr>
      <a:lvl3pPr marL="1257300" indent="-342900" algn="l" defTabSz="457200" rtl="0" eaLnBrk="0" fontAlgn="base" hangingPunct="0">
        <a:spcBef>
          <a:spcPts val="600"/>
        </a:spcBef>
        <a:spcAft>
          <a:spcPct val="0"/>
        </a:spcAft>
        <a:buClr>
          <a:srgbClr val="000000"/>
        </a:buClr>
        <a:buSzPct val="100000"/>
        <a:buFont typeface="Arial" pitchFamily="34" charset="0"/>
        <a:buChar char="•"/>
        <a:defRPr sz="2400">
          <a:solidFill>
            <a:srgbClr val="000000"/>
          </a:solidFill>
          <a:latin typeface="+mn-lt"/>
          <a:ea typeface="+mn-ea"/>
          <a:cs typeface="+mn-cs"/>
        </a:defRPr>
      </a:lvl3pPr>
      <a:lvl4pPr marL="1714500" indent="-342900" algn="l" defTabSz="457200" rtl="0" eaLnBrk="0" fontAlgn="base" hangingPunct="0">
        <a:spcBef>
          <a:spcPts val="500"/>
        </a:spcBef>
        <a:spcAft>
          <a:spcPct val="0"/>
        </a:spcAft>
        <a:buClr>
          <a:srgbClr val="000000"/>
        </a:buClr>
        <a:buSzPct val="100000"/>
        <a:buFont typeface="Arial" pitchFamily="34" charset="0"/>
        <a:buChar char="‒"/>
        <a:defRPr sz="2000">
          <a:solidFill>
            <a:srgbClr val="000000"/>
          </a:solidFill>
          <a:latin typeface="+mn-lt"/>
          <a:ea typeface="+mn-ea"/>
          <a:cs typeface="+mn-cs"/>
        </a:defRPr>
      </a:lvl4pPr>
      <a:lvl5pPr marL="2171700" indent="-342900" algn="l" defTabSz="457200" rtl="0" eaLnBrk="0" fontAlgn="base" hangingPunct="0">
        <a:spcBef>
          <a:spcPts val="500"/>
        </a:spcBef>
        <a:spcAft>
          <a:spcPct val="0"/>
        </a:spcAft>
        <a:buClr>
          <a:srgbClr val="000000"/>
        </a:buClr>
        <a:buSzPct val="100000"/>
        <a:buFont typeface="Arial" pitchFamily="34" charset="0"/>
        <a:buChar char="•"/>
        <a:defRPr sz="2000">
          <a:solidFill>
            <a:srgbClr val="000000"/>
          </a:solidFill>
          <a:latin typeface="+mn-lt"/>
          <a:ea typeface="+mn-ea"/>
          <a:cs typeface="+mn-cs"/>
        </a:defRPr>
      </a:lvl5pPr>
      <a:lvl6pPr marL="25146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tools.ietf.org/wg/ccamp/agenda?item=agenda86.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tools.ietf.org/wg/ccamp" TargetMode="External"/><Relationship Id="rId4" Type="http://schemas.openxmlformats.org/officeDocument/2006/relationships/hyperlink" Target="http://datatracker.ietf.org/wg/ccamp/"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datatracker.ietf.org/liaison/1233/"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hyperlink" Target="mailto:ccamp@ietf.or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ietf.org/about/note-well.html"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www.ietf.org/rfc/rfc4879.txt" TargetMode="External"/><Relationship Id="rId5" Type="http://schemas.openxmlformats.org/officeDocument/2006/relationships/hyperlink" Target="http://www.ietf.org/rfc/rfc3979.txt" TargetMode="External"/><Relationship Id="rId4" Type="http://schemas.openxmlformats.org/officeDocument/2006/relationships/hyperlink" Target="http://www.ietf.org/rfc/rfc5378.txt"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tools.ietf.org/wg/ccamp/agenda?item=agenda86.html"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mailto:lberger@labn.net"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hyperlink" Target="mailto:daniele.ceccarelli@ericsson.com" TargetMode="External"/><Relationship Id="rId5" Type="http://schemas.openxmlformats.org/officeDocument/2006/relationships/hyperlink" Target="mailto:daniel@olddog.co.uk" TargetMode="External"/><Relationship Id="rId4" Type="http://schemas.openxmlformats.org/officeDocument/2006/relationships/hyperlink" Target="mailto:db3546@att.com"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datatracker.ietf.org/doc/rfc6825/" TargetMode="External"/><Relationship Id="rId3" Type="http://schemas.openxmlformats.org/officeDocument/2006/relationships/hyperlink" Target="http://www.rfc-editor.org/rfc/rfc6107.txt" TargetMode="External"/><Relationship Id="rId7" Type="http://schemas.openxmlformats.org/officeDocument/2006/relationships/hyperlink" Target="http://tools.ietf.org/html/draft-ietf-ccamp-rfc5787bis-06"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http://datatracker.ietf.org/doc/rfc6827/" TargetMode="External"/><Relationship Id="rId11" Type="http://schemas.openxmlformats.org/officeDocument/2006/relationships/hyperlink" Target="http://www.rfc-editor.org/queue2.html" TargetMode="External"/><Relationship Id="rId5" Type="http://schemas.openxmlformats.org/officeDocument/2006/relationships/hyperlink" Target="http://tools.ietf.org/html/draft-ietf-ccamp-dpm-08" TargetMode="External"/><Relationship Id="rId10" Type="http://schemas.openxmlformats.org/officeDocument/2006/relationships/hyperlink" Target="http://datatracker.ietf.org/doc/draft-ietf-ccamp-lmp-behavior-negotiation/" TargetMode="External"/><Relationship Id="rId4" Type="http://schemas.openxmlformats.org/officeDocument/2006/relationships/hyperlink" Target="http://datatracker.ietf.org/doc/rfc6777/" TargetMode="External"/><Relationship Id="rId9" Type="http://schemas.openxmlformats.org/officeDocument/2006/relationships/hyperlink" Target="http://tools.ietf.org/html/draft-ietf-ccamp-gmpls-ted-mib-15"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ctrTitle"/>
          </p:nvPr>
        </p:nvSpPr>
        <p:spPr>
          <a:xfrm>
            <a:off x="685800" y="1978025"/>
            <a:ext cx="7772400" cy="1470025"/>
          </a:xfrm>
        </p:spPr>
        <p:txBody>
          <a:bodyPr/>
          <a:lstStyle/>
          <a:p>
            <a:r>
              <a:rPr lang="en-US" sz="4000" dirty="0" smtClean="0"/>
              <a:t>CCAMP Working Group</a:t>
            </a:r>
          </a:p>
        </p:txBody>
      </p:sp>
      <p:sp>
        <p:nvSpPr>
          <p:cNvPr id="2051" name="Rectangle 2"/>
          <p:cNvSpPr>
            <a:spLocks noGrp="1" noChangeArrowheads="1"/>
          </p:cNvSpPr>
          <p:nvPr>
            <p:ph type="subTitle" idx="1"/>
          </p:nvPr>
        </p:nvSpPr>
        <p:spPr>
          <a:xfrm>
            <a:off x="457200" y="3733800"/>
            <a:ext cx="8382000" cy="1752600"/>
          </a:xfrm>
        </p:spPr>
        <p:txBody>
          <a:bodyPr/>
          <a:lstStyle/>
          <a:p>
            <a:r>
              <a:rPr lang="en-US" sz="2400" dirty="0" smtClean="0"/>
              <a:t>Online Agenda and Slides at:</a:t>
            </a:r>
          </a:p>
          <a:p>
            <a:r>
              <a:rPr lang="en-US" sz="2400" dirty="0" smtClean="0">
                <a:hlinkClick r:id="rId3"/>
              </a:rPr>
              <a:t>http://tools.ietf.org/wg/ccamp/agenda?item=agenda86.html</a:t>
            </a:r>
            <a:endParaRPr lang="en-US" sz="2400" dirty="0" smtClean="0"/>
          </a:p>
          <a:p>
            <a:endParaRPr lang="en-US" sz="2400" dirty="0" smtClean="0"/>
          </a:p>
          <a:p>
            <a:r>
              <a:rPr lang="en-US" sz="2400" dirty="0" smtClean="0"/>
              <a:t>Data tracker: </a:t>
            </a:r>
            <a:r>
              <a:rPr lang="en-US" sz="2400" dirty="0" smtClean="0">
                <a:hlinkClick r:id="rId4"/>
              </a:rPr>
              <a:t>http://datatracker.ietf.org/wg/ccamp/</a:t>
            </a:r>
            <a:endParaRPr lang="en-US" sz="2400" dirty="0" smtClean="0"/>
          </a:p>
          <a:p>
            <a:r>
              <a:rPr lang="en-US" sz="2400" dirty="0" smtClean="0"/>
              <a:t>Tools page: </a:t>
            </a:r>
            <a:r>
              <a:rPr lang="en-US" sz="2400" dirty="0" smtClean="0">
                <a:hlinkClick r:id="rId5"/>
              </a:rPr>
              <a:t>http://tools.ietf.org/wg/ccamp</a:t>
            </a:r>
          </a:p>
        </p:txBody>
      </p:sp>
      <p:sp>
        <p:nvSpPr>
          <p:cNvPr id="2052" name="Footer Placeholder 3"/>
          <p:cNvSpPr>
            <a:spLocks noGrp="1"/>
          </p:cNvSpPr>
          <p:nvPr>
            <p:ph type="ftr" sz="quarter" idx="11"/>
          </p:nvPr>
        </p:nvSpPr>
        <p:spPr>
          <a:xfrm>
            <a:off x="2627313" y="4727575"/>
            <a:ext cx="3887787" cy="474663"/>
          </a:xfrm>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r>
              <a:rPr lang="en-US" sz="1200" dirty="0" smtClean="0"/>
              <a:t>86th IETF CCAMP Working Group</a:t>
            </a:r>
            <a:endParaRPr lang="en-US" sz="12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2"/>
          <p:cNvSpPr>
            <a:spLocks noGrp="1"/>
          </p:cNvSpPr>
          <p:nvPr>
            <p:ph type="title"/>
          </p:nvPr>
        </p:nvSpPr>
        <p:spPr/>
        <p:txBody>
          <a:bodyPr/>
          <a:lstStyle/>
          <a:p>
            <a:r>
              <a:rPr lang="en-US" smtClean="0"/>
              <a:t>WG Drafts on the Agenda</a:t>
            </a:r>
            <a:endParaRPr lang="en-US" dirty="0" smtClean="0"/>
          </a:p>
        </p:txBody>
      </p:sp>
      <p:sp>
        <p:nvSpPr>
          <p:cNvPr id="4" name="Text Placeholder 3"/>
          <p:cNvSpPr>
            <a:spLocks noGrp="1"/>
          </p:cNvSpPr>
          <p:nvPr>
            <p:ph idx="1"/>
          </p:nvPr>
        </p:nvSpPr>
        <p:spPr/>
        <p:txBody>
          <a:bodyPr>
            <a:normAutofit/>
          </a:bodyPr>
          <a:lstStyle/>
          <a:p>
            <a:r>
              <a:rPr lang="en-GB" sz="2800" dirty="0" smtClean="0"/>
              <a:t>draft-ietf-ccamp-gmpls-g709-framework</a:t>
            </a:r>
            <a:endParaRPr lang="en-GB" sz="2800" dirty="0"/>
          </a:p>
          <a:p>
            <a:r>
              <a:rPr lang="en-GB" sz="2800" dirty="0"/>
              <a:t>draft-ietf-ccamp-otn-g709-info-model</a:t>
            </a:r>
          </a:p>
          <a:p>
            <a:r>
              <a:rPr lang="en-GB" sz="2800" dirty="0"/>
              <a:t>draft-ietf-ccamp-gmpls-ospf-g709v3</a:t>
            </a:r>
          </a:p>
          <a:p>
            <a:r>
              <a:rPr lang="en-GB" sz="2800" dirty="0"/>
              <a:t>draft-ietf-ccamp-gmpls-signaling-g709v3</a:t>
            </a:r>
          </a:p>
          <a:p>
            <a:r>
              <a:rPr lang="en-GB" sz="2800" dirty="0"/>
              <a:t>draft-</a:t>
            </a:r>
            <a:r>
              <a:rPr lang="en-GB" sz="2800" dirty="0" err="1"/>
              <a:t>ietf</a:t>
            </a:r>
            <a:r>
              <a:rPr lang="en-GB" sz="2800" dirty="0"/>
              <a:t>-</a:t>
            </a:r>
            <a:r>
              <a:rPr lang="en-GB" sz="2800" dirty="0" err="1"/>
              <a:t>ccamp</a:t>
            </a:r>
            <a:r>
              <a:rPr lang="en-GB" sz="2800" dirty="0"/>
              <a:t>-</a:t>
            </a:r>
            <a:r>
              <a:rPr lang="en-GB" sz="2800" dirty="0" err="1"/>
              <a:t>lsp</a:t>
            </a:r>
            <a:r>
              <a:rPr lang="en-GB" sz="2800" dirty="0"/>
              <a:t>-attribute-</a:t>
            </a:r>
            <a:r>
              <a:rPr lang="en-GB" sz="2800" dirty="0" err="1"/>
              <a:t>ro</a:t>
            </a:r>
            <a:endParaRPr lang="en-GB" sz="2800" dirty="0"/>
          </a:p>
          <a:p>
            <a:r>
              <a:rPr lang="en-US" sz="2400" dirty="0" smtClean="0"/>
              <a:t>draft-</a:t>
            </a:r>
            <a:r>
              <a:rPr lang="en-US" sz="2400" dirty="0" err="1" smtClean="0"/>
              <a:t>ietf</a:t>
            </a:r>
            <a:r>
              <a:rPr lang="en-US" sz="2400" dirty="0" smtClean="0"/>
              <a:t>-</a:t>
            </a:r>
            <a:r>
              <a:rPr lang="en-US" sz="2400" dirty="0" err="1" smtClean="0"/>
              <a:t>ccamp</a:t>
            </a:r>
            <a:r>
              <a:rPr lang="en-US" sz="2400" dirty="0" smtClean="0"/>
              <a:t>-</a:t>
            </a:r>
            <a:r>
              <a:rPr lang="en-US" sz="2400" dirty="0" err="1" smtClean="0"/>
              <a:t>lsp</a:t>
            </a:r>
            <a:r>
              <a:rPr lang="en-US" sz="2400" dirty="0" smtClean="0"/>
              <a:t>-diversity</a:t>
            </a:r>
          </a:p>
          <a:p>
            <a:r>
              <a:rPr lang="en-GB" sz="2800" dirty="0" smtClean="0"/>
              <a:t>draft-</a:t>
            </a:r>
            <a:r>
              <a:rPr lang="en-GB" sz="2800" dirty="0" err="1" smtClean="0"/>
              <a:t>ietf</a:t>
            </a:r>
            <a:r>
              <a:rPr lang="en-GB" sz="2800" dirty="0" smtClean="0"/>
              <a:t>-</a:t>
            </a:r>
            <a:r>
              <a:rPr lang="en-GB" sz="2800" dirty="0" err="1" smtClean="0"/>
              <a:t>ccamp</a:t>
            </a:r>
            <a:r>
              <a:rPr lang="en-GB" sz="2800" dirty="0" smtClean="0"/>
              <a:t>-rsvp-</a:t>
            </a:r>
            <a:r>
              <a:rPr lang="en-GB" sz="2800" dirty="0" err="1" smtClean="0"/>
              <a:t>te</a:t>
            </a:r>
            <a:r>
              <a:rPr lang="en-GB" sz="2800" dirty="0" smtClean="0"/>
              <a:t>-</a:t>
            </a:r>
            <a:r>
              <a:rPr lang="en-GB" sz="2800" dirty="0" err="1" smtClean="0"/>
              <a:t>srlg</a:t>
            </a:r>
            <a:r>
              <a:rPr lang="en-GB" sz="2800" dirty="0" smtClean="0"/>
              <a:t>-collect</a:t>
            </a:r>
            <a:endParaRPr lang="en-GB" sz="2800" dirty="0"/>
          </a:p>
          <a:p>
            <a:r>
              <a:rPr lang="en-GB" sz="2800" dirty="0"/>
              <a:t>draft-</a:t>
            </a:r>
            <a:r>
              <a:rPr lang="en-GB" sz="2800" dirty="0" err="1"/>
              <a:t>ietf</a:t>
            </a:r>
            <a:r>
              <a:rPr lang="en-GB" sz="2800" dirty="0"/>
              <a:t>-</a:t>
            </a:r>
            <a:r>
              <a:rPr lang="en-GB" sz="2800" dirty="0" err="1"/>
              <a:t>ccamp</a:t>
            </a:r>
            <a:r>
              <a:rPr lang="en-GB" sz="2800" dirty="0"/>
              <a:t>-</a:t>
            </a:r>
            <a:r>
              <a:rPr lang="en-GB" sz="2800" dirty="0" err="1"/>
              <a:t>te</a:t>
            </a:r>
            <a:r>
              <a:rPr lang="en-GB" sz="2800" dirty="0"/>
              <a:t>-metric-recording</a:t>
            </a:r>
          </a:p>
          <a:p>
            <a:r>
              <a:rPr lang="en-GB" sz="2800" dirty="0"/>
              <a:t>draft-</a:t>
            </a:r>
            <a:r>
              <a:rPr lang="en-GB" sz="2800" dirty="0" err="1"/>
              <a:t>ietf</a:t>
            </a:r>
            <a:r>
              <a:rPr lang="en-GB" sz="2800" dirty="0"/>
              <a:t>-</a:t>
            </a:r>
            <a:r>
              <a:rPr lang="en-GB" sz="2800" dirty="0" err="1"/>
              <a:t>ccamp</a:t>
            </a:r>
            <a:r>
              <a:rPr lang="en-GB" sz="2800" dirty="0"/>
              <a:t>-</a:t>
            </a:r>
            <a:r>
              <a:rPr lang="en-GB" sz="2800" dirty="0" err="1"/>
              <a:t>wson</a:t>
            </a:r>
            <a:r>
              <a:rPr lang="en-GB" sz="2800" dirty="0"/>
              <a:t>-signal-compatibility-</a:t>
            </a:r>
            <a:r>
              <a:rPr lang="en-GB" sz="2800" dirty="0" err="1"/>
              <a:t>ospf</a:t>
            </a:r>
            <a:endParaRPr lang="en-GB" sz="2800" dirty="0"/>
          </a:p>
          <a:p>
            <a:r>
              <a:rPr lang="en-GB" sz="2800" dirty="0" smtClean="0"/>
              <a:t>draft-</a:t>
            </a:r>
            <a:r>
              <a:rPr lang="en-GB" sz="2800" dirty="0" err="1" smtClean="0"/>
              <a:t>ietf</a:t>
            </a:r>
            <a:r>
              <a:rPr lang="en-GB" sz="2800" dirty="0" smtClean="0"/>
              <a:t>-</a:t>
            </a:r>
            <a:r>
              <a:rPr lang="en-GB" sz="2800" dirty="0" err="1" smtClean="0"/>
              <a:t>ccamp</a:t>
            </a:r>
            <a:r>
              <a:rPr lang="en-GB" sz="2800" dirty="0" smtClean="0"/>
              <a:t>-</a:t>
            </a:r>
            <a:r>
              <a:rPr lang="en-GB" sz="2800" dirty="0" err="1" smtClean="0"/>
              <a:t>wson</a:t>
            </a:r>
            <a:r>
              <a:rPr lang="en-GB" sz="2800" dirty="0" smtClean="0"/>
              <a:t>-signaling</a:t>
            </a:r>
            <a:endParaRPr lang="en-GB" sz="2800" dirty="0"/>
          </a:p>
        </p:txBody>
      </p:sp>
      <p:sp>
        <p:nvSpPr>
          <p:cNvPr id="6148" name="Footer Placeholder 1"/>
          <p:cNvSpPr>
            <a:spLocks noGrp="1"/>
          </p:cNvSpPr>
          <p:nvPr>
            <p:ph type="ftr" sz="quarter" idx="11"/>
          </p:nvPr>
        </p:nvSpPr>
        <p:spPr/>
        <p:txBody>
          <a:bodyPr/>
          <a:lstStyle>
            <a:lvl1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1pPr>
            <a:lvl2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2pPr>
            <a:lvl3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3pPr>
            <a:lvl4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4pPr>
            <a:lvl5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9pPr>
          </a:lstStyle>
          <a:p>
            <a:r>
              <a:rPr lang="en-US" dirty="0" smtClean="0"/>
              <a:t>86th IETF CCAMP Working Group</a:t>
            </a:r>
            <a:endParaRPr lang="en-US" dirty="0"/>
          </a:p>
        </p:txBody>
      </p:sp>
      <p:sp>
        <p:nvSpPr>
          <p:cNvPr id="10" name="Footer Placeholder 2"/>
          <p:cNvSpPr txBox="1">
            <a:spLocks/>
          </p:cNvSpPr>
          <p:nvPr/>
        </p:nvSpPr>
        <p:spPr bwMode="auto">
          <a:xfrm>
            <a:off x="2624223" y="6535737"/>
            <a:ext cx="3887787"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ctr" defTabSz="457200" rtl="0" eaLnBrk="0" fontAlgn="base" hangingPunct="0">
              <a:lnSpc>
                <a:spcPct val="100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pitchFamily="34" charset="0"/>
                <a:ea typeface="DejaVu Sans"/>
                <a:cs typeface="DejaVu Sans"/>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pitchFamily="34" charset="0"/>
                <a:ea typeface="DejaVu Sans"/>
                <a:cs typeface="DejaVu Sans"/>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pitchFamily="34" charset="0"/>
                <a:ea typeface="DejaVu Sans"/>
                <a:cs typeface="DejaVu Sans"/>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pitchFamily="34" charset="0"/>
                <a:ea typeface="DejaVu Sans"/>
                <a:cs typeface="DejaVu Sans"/>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pitchFamily="34" charset="0"/>
                <a:ea typeface="DejaVu Sans"/>
                <a:cs typeface="DejaVu Sans"/>
              </a:defRPr>
            </a:lvl5pPr>
            <a:lvl6pPr marL="2514600" indent="-228600" algn="l" defTabSz="457200" rtl="0" eaLnBrk="0" fontAlgn="base" latinLnBrk="0"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pitchFamily="34" charset="0"/>
                <a:ea typeface="DejaVu Sans"/>
                <a:cs typeface="DejaVu Sans"/>
              </a:defRPr>
            </a:lvl6pPr>
            <a:lvl7pPr marL="2971800" indent="-228600" algn="l" defTabSz="457200" rtl="0" eaLnBrk="0" fontAlgn="base" latinLnBrk="0"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pitchFamily="34" charset="0"/>
                <a:ea typeface="DejaVu Sans"/>
                <a:cs typeface="DejaVu Sans"/>
              </a:defRPr>
            </a:lvl7pPr>
            <a:lvl8pPr marL="3429000" indent="-228600" algn="l" defTabSz="457200" rtl="0" eaLnBrk="0" fontAlgn="base" latinLnBrk="0"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pitchFamily="34" charset="0"/>
                <a:ea typeface="DejaVu Sans"/>
                <a:cs typeface="DejaVu Sans"/>
              </a:defRPr>
            </a:lvl8pPr>
            <a:lvl9pPr marL="3886200" indent="-228600" algn="l" defTabSz="457200" rtl="0" eaLnBrk="0" fontAlgn="base" latinLnBrk="0"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pitchFamily="34" charset="0"/>
                <a:ea typeface="DejaVu Sans"/>
                <a:cs typeface="DejaVu Sans"/>
              </a:defRPr>
            </a:lvl9pPr>
          </a:lstStyle>
          <a:p>
            <a:pPr eaLnBrk="1" hangingPunct="1"/>
            <a:r>
              <a:rPr lang="en-US" dirty="0" smtClean="0">
                <a:solidFill>
                  <a:srgbClr val="000000"/>
                </a:solidFill>
              </a:rPr>
              <a:t>86th IETF CCAMP Working Group</a:t>
            </a:r>
            <a:endParaRPr lang="en-US" dirty="0">
              <a:solidFill>
                <a:srgbClr val="000000"/>
              </a:solidFill>
            </a:endParaRPr>
          </a:p>
        </p:txBody>
      </p:sp>
    </p:spTree>
    <p:extLst>
      <p:ext uri="{BB962C8B-B14F-4D97-AF65-F5344CB8AC3E}">
        <p14:creationId xmlns:p14="http://schemas.microsoft.com/office/powerpoint/2010/main" val="25407779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itle 2"/>
          <p:cNvSpPr>
            <a:spLocks noGrp="1"/>
          </p:cNvSpPr>
          <p:nvPr>
            <p:ph type="title"/>
          </p:nvPr>
        </p:nvSpPr>
        <p:spPr/>
        <p:txBody>
          <a:bodyPr/>
          <a:lstStyle/>
          <a:p>
            <a:r>
              <a:rPr lang="en-GB" dirty="0" smtClean="0"/>
              <a:t>WG Drafts Not on Agenda</a:t>
            </a:r>
            <a:endParaRPr lang="en-US" dirty="0" smtClean="0"/>
          </a:p>
        </p:txBody>
      </p:sp>
      <p:sp>
        <p:nvSpPr>
          <p:cNvPr id="7172" name="Content Placeholder 3"/>
          <p:cNvSpPr>
            <a:spLocks noGrp="1"/>
          </p:cNvSpPr>
          <p:nvPr>
            <p:ph idx="1"/>
          </p:nvPr>
        </p:nvSpPr>
        <p:spPr>
          <a:xfrm>
            <a:off x="457200" y="1370013"/>
            <a:ext cx="8458200" cy="5153025"/>
          </a:xfrm>
        </p:spPr>
        <p:txBody>
          <a:bodyPr>
            <a:normAutofit/>
          </a:bodyPr>
          <a:lstStyle/>
          <a:p>
            <a:r>
              <a:rPr lang="en-US" sz="2400" dirty="0"/>
              <a:t>draft-</a:t>
            </a:r>
            <a:r>
              <a:rPr lang="en-US" sz="2400" dirty="0" err="1"/>
              <a:t>ietf</a:t>
            </a:r>
            <a:r>
              <a:rPr lang="en-US" sz="2400" dirty="0"/>
              <a:t>-</a:t>
            </a:r>
            <a:r>
              <a:rPr lang="en-US" sz="2400" dirty="0" err="1"/>
              <a:t>ccamp</a:t>
            </a:r>
            <a:r>
              <a:rPr lang="en-US" sz="2400" dirty="0"/>
              <a:t>-general-constraint-encode</a:t>
            </a:r>
          </a:p>
          <a:p>
            <a:r>
              <a:rPr lang="en-US" sz="2400" dirty="0" smtClean="0"/>
              <a:t>draft-</a:t>
            </a:r>
            <a:r>
              <a:rPr lang="en-US" sz="2400" dirty="0" err="1" smtClean="0"/>
              <a:t>ietf</a:t>
            </a:r>
            <a:r>
              <a:rPr lang="en-US" sz="2400" dirty="0" smtClean="0"/>
              <a:t>-</a:t>
            </a:r>
            <a:r>
              <a:rPr lang="en-US" sz="2400" dirty="0" err="1" smtClean="0"/>
              <a:t>ccamp</a:t>
            </a:r>
            <a:r>
              <a:rPr lang="en-US" sz="2400" dirty="0" smtClean="0"/>
              <a:t>-</a:t>
            </a:r>
            <a:r>
              <a:rPr lang="en-US" sz="2400" dirty="0" err="1" smtClean="0"/>
              <a:t>mpls</a:t>
            </a:r>
            <a:r>
              <a:rPr lang="en-US" sz="2400" dirty="0" smtClean="0"/>
              <a:t>-</a:t>
            </a:r>
            <a:r>
              <a:rPr lang="en-US" sz="2400" dirty="0" err="1" smtClean="0"/>
              <a:t>tp</a:t>
            </a:r>
            <a:r>
              <a:rPr lang="en-US" sz="2400" dirty="0" smtClean="0"/>
              <a:t>-</a:t>
            </a:r>
            <a:r>
              <a:rPr lang="en-US" sz="2400" dirty="0" err="1" smtClean="0"/>
              <a:t>rsvpte</a:t>
            </a:r>
            <a:r>
              <a:rPr lang="en-US" sz="2400" dirty="0" smtClean="0"/>
              <a:t>-</a:t>
            </a:r>
            <a:r>
              <a:rPr lang="en-US" sz="2400" dirty="0" err="1" smtClean="0"/>
              <a:t>ext</a:t>
            </a:r>
            <a:r>
              <a:rPr lang="en-US" sz="2400" dirty="0" smtClean="0"/>
              <a:t>-associated-</a:t>
            </a:r>
            <a:r>
              <a:rPr lang="en-US" sz="2400" dirty="0" err="1" smtClean="0"/>
              <a:t>lsp</a:t>
            </a:r>
            <a:endParaRPr lang="en-US" sz="2400" dirty="0"/>
          </a:p>
          <a:p>
            <a:r>
              <a:rPr lang="en-US" sz="2400" dirty="0" smtClean="0"/>
              <a:t>draft-</a:t>
            </a:r>
            <a:r>
              <a:rPr lang="en-US" sz="2400" dirty="0" err="1" smtClean="0"/>
              <a:t>ietf</a:t>
            </a:r>
            <a:r>
              <a:rPr lang="en-US" sz="2400" dirty="0" smtClean="0"/>
              <a:t>-</a:t>
            </a:r>
            <a:r>
              <a:rPr lang="en-US" sz="2400" dirty="0" err="1" smtClean="0"/>
              <a:t>ccamp</a:t>
            </a:r>
            <a:r>
              <a:rPr lang="en-US" sz="2400" dirty="0" smtClean="0"/>
              <a:t>-</a:t>
            </a:r>
            <a:r>
              <a:rPr lang="en-US" sz="2400" dirty="0" err="1" smtClean="0"/>
              <a:t>rwa</a:t>
            </a:r>
            <a:r>
              <a:rPr lang="en-US" sz="2400" dirty="0" smtClean="0"/>
              <a:t>-info</a:t>
            </a:r>
            <a:endParaRPr lang="en-US" sz="2400" dirty="0"/>
          </a:p>
          <a:p>
            <a:r>
              <a:rPr lang="en-US" sz="2400" dirty="0"/>
              <a:t>draft-</a:t>
            </a:r>
            <a:r>
              <a:rPr lang="en-US" sz="2400" dirty="0" err="1"/>
              <a:t>ietf</a:t>
            </a:r>
            <a:r>
              <a:rPr lang="en-US" sz="2400" dirty="0"/>
              <a:t>-</a:t>
            </a:r>
            <a:r>
              <a:rPr lang="en-US" sz="2400" dirty="0" err="1"/>
              <a:t>ccamp</a:t>
            </a:r>
            <a:r>
              <a:rPr lang="en-US" sz="2400" dirty="0"/>
              <a:t>-</a:t>
            </a:r>
            <a:r>
              <a:rPr lang="en-US" sz="2400" dirty="0" err="1"/>
              <a:t>rwa</a:t>
            </a:r>
            <a:r>
              <a:rPr lang="en-US" sz="2400" dirty="0"/>
              <a:t>-</a:t>
            </a:r>
            <a:r>
              <a:rPr lang="en-US" sz="2400" dirty="0" err="1"/>
              <a:t>wson</a:t>
            </a:r>
            <a:r>
              <a:rPr lang="en-US" sz="2400" dirty="0"/>
              <a:t>-encode</a:t>
            </a:r>
          </a:p>
          <a:p>
            <a:r>
              <a:rPr lang="en-US" sz="2400" dirty="0" smtClean="0"/>
              <a:t>draft-</a:t>
            </a:r>
            <a:r>
              <a:rPr lang="en-US" sz="2400" dirty="0" err="1" smtClean="0"/>
              <a:t>ietf</a:t>
            </a:r>
            <a:r>
              <a:rPr lang="en-US" sz="2400" dirty="0" smtClean="0"/>
              <a:t>-</a:t>
            </a:r>
            <a:r>
              <a:rPr lang="en-US" sz="2400" dirty="0" err="1" smtClean="0"/>
              <a:t>ccamp</a:t>
            </a:r>
            <a:r>
              <a:rPr lang="en-US" sz="2400" dirty="0" smtClean="0"/>
              <a:t>-</a:t>
            </a:r>
            <a:r>
              <a:rPr lang="en-US" sz="2400" dirty="0" err="1" smtClean="0"/>
              <a:t>swcaps</a:t>
            </a:r>
            <a:r>
              <a:rPr lang="en-US" sz="2400" dirty="0" smtClean="0"/>
              <a:t>-update</a:t>
            </a:r>
          </a:p>
          <a:p>
            <a:pPr lvl="1"/>
            <a:r>
              <a:rPr lang="en-US" sz="2000" dirty="0" smtClean="0"/>
              <a:t>Status sent to list</a:t>
            </a:r>
          </a:p>
        </p:txBody>
      </p:sp>
      <p:sp>
        <p:nvSpPr>
          <p:cNvPr id="7173" name="Footer Placeholder 1"/>
          <p:cNvSpPr>
            <a:spLocks noGrp="1"/>
          </p:cNvSpPr>
          <p:nvPr>
            <p:ph type="ftr" sz="quarter" idx="11"/>
          </p:nvPr>
        </p:nvSpPr>
        <p:spPr>
          <a:noFill/>
        </p:spPr>
        <p:txBody>
          <a:bodyPr/>
          <a:lstStyle>
            <a:lvl1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1pPr>
            <a:lvl2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2pPr>
            <a:lvl3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3pPr>
            <a:lvl4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4pPr>
            <a:lvl5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9pPr>
          </a:lstStyle>
          <a:p>
            <a:r>
              <a:rPr lang="en-US" dirty="0" smtClean="0">
                <a:solidFill>
                  <a:schemeClr val="tx1"/>
                </a:solidFill>
              </a:rPr>
              <a:t>86th IETF CCAMP Working Group</a:t>
            </a:r>
            <a:endParaRPr lang="en-US" dirty="0">
              <a:solidFill>
                <a:schemeClr val="tx1"/>
              </a:solidFill>
            </a:endParaRPr>
          </a:p>
        </p:txBody>
      </p:sp>
    </p:spTree>
    <p:extLst>
      <p:ext uri="{BB962C8B-B14F-4D97-AF65-F5344CB8AC3E}">
        <p14:creationId xmlns:p14="http://schemas.microsoft.com/office/powerpoint/2010/main" val="221371518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6553200" y="6553200"/>
            <a:ext cx="2133600" cy="476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1pPr>
            <a:lvl2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2pPr>
            <a:lvl3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3pPr>
            <a:lvl4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4pPr>
            <a:lvl5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9pPr>
          </a:lstStyle>
          <a:p>
            <a:pPr algn="r" eaLnBrk="1" hangingPunct="1"/>
            <a:fld id="{4390A765-2029-42CF-B01F-BFD0CF7CD430}" type="slidenum">
              <a:rPr lang="en-US" sz="1400">
                <a:solidFill>
                  <a:srgbClr val="000000"/>
                </a:solidFill>
              </a:rPr>
              <a:pPr algn="r" eaLnBrk="1" hangingPunct="1"/>
              <a:t>12</a:t>
            </a:fld>
            <a:endParaRPr lang="en-US" sz="1400">
              <a:solidFill>
                <a:srgbClr val="000000"/>
              </a:solidFill>
            </a:endParaRPr>
          </a:p>
        </p:txBody>
      </p:sp>
      <p:sp>
        <p:nvSpPr>
          <p:cNvPr id="8195" name="Title 3"/>
          <p:cNvSpPr>
            <a:spLocks noGrp="1"/>
          </p:cNvSpPr>
          <p:nvPr>
            <p:ph type="title"/>
          </p:nvPr>
        </p:nvSpPr>
        <p:spPr/>
        <p:txBody>
          <a:bodyPr/>
          <a:lstStyle/>
          <a:p>
            <a:r>
              <a:rPr lang="en-GB" dirty="0" smtClean="0"/>
              <a:t>Liaisons and Communications</a:t>
            </a:r>
            <a:endParaRPr lang="en-US" dirty="0" smtClean="0"/>
          </a:p>
        </p:txBody>
      </p:sp>
      <p:sp>
        <p:nvSpPr>
          <p:cNvPr id="5" name="Content Placeholder 4"/>
          <p:cNvSpPr>
            <a:spLocks noGrp="1"/>
          </p:cNvSpPr>
          <p:nvPr>
            <p:ph idx="1"/>
          </p:nvPr>
        </p:nvSpPr>
        <p:spPr>
          <a:xfrm>
            <a:off x="152400" y="1142999"/>
            <a:ext cx="8610600" cy="5380039"/>
          </a:xfrm>
        </p:spPr>
        <p:txBody>
          <a:bodyPr>
            <a:normAutofit/>
          </a:bodyPr>
          <a:lstStyle/>
          <a:p>
            <a:pPr>
              <a:defRPr/>
            </a:pPr>
            <a:r>
              <a:rPr lang="en-US" dirty="0"/>
              <a:t>Broadband Forum</a:t>
            </a:r>
            <a:endParaRPr lang="en-US" dirty="0" smtClean="0"/>
          </a:p>
          <a:p>
            <a:pPr lvl="1">
              <a:defRPr/>
            </a:pPr>
            <a:r>
              <a:rPr lang="en-US" dirty="0" smtClean="0"/>
              <a:t>Received </a:t>
            </a:r>
            <a:r>
              <a:rPr lang="en-US" dirty="0"/>
              <a:t>01-25</a:t>
            </a:r>
            <a:r>
              <a:rPr lang="en-US" dirty="0" smtClean="0"/>
              <a:t>: </a:t>
            </a:r>
            <a:r>
              <a:rPr lang="en-US" sz="2400" dirty="0" smtClean="0"/>
              <a:t>(misaddressed</a:t>
            </a:r>
            <a:r>
              <a:rPr lang="en-US" sz="2400" dirty="0"/>
              <a:t>)</a:t>
            </a:r>
          </a:p>
          <a:p>
            <a:pPr lvl="2">
              <a:defRPr/>
            </a:pPr>
            <a:r>
              <a:rPr lang="en-US" dirty="0" smtClean="0">
                <a:hlinkClick r:id="rId3"/>
              </a:rPr>
              <a:t>Initiation </a:t>
            </a:r>
            <a:r>
              <a:rPr lang="en-US" dirty="0">
                <a:hlinkClick r:id="rId3"/>
              </a:rPr>
              <a:t>of Work on Packet and DWDM </a:t>
            </a:r>
            <a:r>
              <a:rPr lang="en-US" dirty="0" smtClean="0">
                <a:hlinkClick r:id="rId3"/>
              </a:rPr>
              <a:t>Optimization</a:t>
            </a:r>
            <a:r>
              <a:rPr lang="en-US" dirty="0"/>
              <a:t> </a:t>
            </a:r>
            <a:endParaRPr lang="en-US" dirty="0" smtClean="0"/>
          </a:p>
          <a:p>
            <a:pPr>
              <a:defRPr/>
            </a:pPr>
            <a:r>
              <a:rPr lang="en-GB" dirty="0" smtClean="0"/>
              <a:t>General comment</a:t>
            </a:r>
          </a:p>
          <a:p>
            <a:pPr lvl="1">
              <a:defRPr/>
            </a:pPr>
            <a:r>
              <a:rPr lang="en-GB" dirty="0" smtClean="0"/>
              <a:t>Please review incoming documents and comment on </a:t>
            </a:r>
            <a:r>
              <a:rPr lang="en-GB" dirty="0" smtClean="0">
                <a:hlinkClick r:id="rId4"/>
              </a:rPr>
              <a:t>ccamp@ietf.org</a:t>
            </a:r>
          </a:p>
        </p:txBody>
      </p:sp>
      <p:sp>
        <p:nvSpPr>
          <p:cNvPr id="8197" name="Footer Placeholder 2"/>
          <p:cNvSpPr>
            <a:spLocks noGrp="1"/>
          </p:cNvSpPr>
          <p:nvPr>
            <p:ph type="ftr" sz="quarter" idx="11"/>
          </p:nvPr>
        </p:nvSpPr>
        <p:spPr>
          <a:noFill/>
        </p:spPr>
        <p:txBody>
          <a:bodyPr/>
          <a:lstStyle>
            <a:lvl1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1pPr>
            <a:lvl2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2pPr>
            <a:lvl3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3pPr>
            <a:lvl4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4pPr>
            <a:lvl5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9pPr>
          </a:lstStyle>
          <a:p>
            <a:r>
              <a:rPr lang="en-US" dirty="0" smtClean="0">
                <a:solidFill>
                  <a:schemeClr val="tx1"/>
                </a:solidFill>
              </a:rPr>
              <a:t>86th IETF CCAMP Working Group</a:t>
            </a:r>
            <a:endParaRPr lang="en-US" dirty="0">
              <a:solidFill>
                <a:schemeClr val="tx1"/>
              </a:solidFill>
            </a:endParaRPr>
          </a:p>
        </p:txBody>
      </p:sp>
    </p:spTree>
    <p:extLst>
      <p:ext uri="{BB962C8B-B14F-4D97-AF65-F5344CB8AC3E}">
        <p14:creationId xmlns:p14="http://schemas.microsoft.com/office/powerpoint/2010/main" val="235296341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Grp="1" noChangeArrowheads="1"/>
          </p:cNvSpPr>
          <p:nvPr>
            <p:ph type="title"/>
          </p:nvPr>
        </p:nvSpPr>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t>IETF Note Well</a:t>
            </a:r>
          </a:p>
        </p:txBody>
      </p:sp>
      <p:sp>
        <p:nvSpPr>
          <p:cNvPr id="3075" name="Rectangle 2"/>
          <p:cNvSpPr>
            <a:spLocks noGrp="1" noChangeArrowheads="1"/>
          </p:cNvSpPr>
          <p:nvPr>
            <p:ph idx="1"/>
          </p:nvPr>
        </p:nvSpPr>
        <p:spPr/>
        <p:txBody>
          <a:bodyPr>
            <a:normAutofit fontScale="85000" lnSpcReduction="20000"/>
          </a:bodyPr>
          <a:lstStyle/>
          <a:p>
            <a:pPr marL="0" indent="0">
              <a:buNone/>
            </a:pPr>
            <a:r>
              <a:rPr lang="en-US" sz="1600" dirty="0">
                <a:hlinkClick r:id="rId3"/>
              </a:rPr>
              <a:t>http://</a:t>
            </a:r>
            <a:r>
              <a:rPr lang="en-US" sz="1600" dirty="0" smtClean="0">
                <a:hlinkClick r:id="rId3"/>
              </a:rPr>
              <a:t>www.ietf.org/about/note-well.html</a:t>
            </a:r>
            <a:r>
              <a:rPr lang="en-US" sz="1600" dirty="0" smtClean="0"/>
              <a:t>:</a:t>
            </a:r>
            <a:endParaRPr lang="en-US" sz="1600" dirty="0"/>
          </a:p>
          <a:p>
            <a:pPr marL="0" indent="0">
              <a:buNone/>
            </a:pPr>
            <a:r>
              <a:rPr lang="en-US" sz="1600" dirty="0" smtClean="0"/>
              <a:t>Any </a:t>
            </a:r>
            <a:r>
              <a:rPr lang="en-US" sz="1600" dirty="0"/>
              <a:t>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pPr lvl="1"/>
            <a:r>
              <a:rPr lang="en-US" sz="1600" dirty="0"/>
              <a:t>The IETF plenary session</a:t>
            </a:r>
          </a:p>
          <a:p>
            <a:pPr lvl="1"/>
            <a:r>
              <a:rPr lang="en-US" sz="1600" dirty="0"/>
              <a:t>The IESG, or any member thereof on behalf of the IESG</a:t>
            </a:r>
          </a:p>
          <a:p>
            <a:pPr lvl="1"/>
            <a:r>
              <a:rPr lang="en-US" sz="1600" dirty="0"/>
              <a:t>Any IETF mailing list, including the IETF list itself, any working group or design team list, or any other list functioning under IETF auspices </a:t>
            </a:r>
          </a:p>
          <a:p>
            <a:pPr lvl="1"/>
            <a:r>
              <a:rPr lang="en-US" sz="1600" dirty="0"/>
              <a:t>Any IETF working group or portion thereof</a:t>
            </a:r>
          </a:p>
          <a:p>
            <a:pPr lvl="1"/>
            <a:r>
              <a:rPr lang="en-US" sz="1600" dirty="0"/>
              <a:t>Any Birds of a Feather (BOF) session</a:t>
            </a:r>
          </a:p>
          <a:p>
            <a:pPr lvl="1"/>
            <a:r>
              <a:rPr lang="en-US" sz="1600" dirty="0"/>
              <a:t>The IAB or any member thereof on behalf of the IAB</a:t>
            </a:r>
          </a:p>
          <a:p>
            <a:pPr lvl="1"/>
            <a:r>
              <a:rPr lang="en-US" sz="1600" dirty="0"/>
              <a:t>The RFC Editor or the Internet-Drafts function</a:t>
            </a:r>
          </a:p>
          <a:p>
            <a:pPr marL="0" indent="0">
              <a:buNone/>
            </a:pPr>
            <a:r>
              <a:rPr lang="en-US" sz="1600" dirty="0"/>
              <a:t>All IETF Contributions are subject to the rules of </a:t>
            </a:r>
            <a:r>
              <a:rPr lang="en-US" sz="1600" dirty="0">
                <a:hlinkClick r:id="rId4"/>
              </a:rPr>
              <a:t>RFC 5378</a:t>
            </a:r>
            <a:r>
              <a:rPr lang="en-US" sz="1600" dirty="0"/>
              <a:t> and </a:t>
            </a:r>
            <a:r>
              <a:rPr lang="en-US" sz="1600" dirty="0">
                <a:hlinkClick r:id="rId5"/>
              </a:rPr>
              <a:t>RFC 3979</a:t>
            </a:r>
            <a:r>
              <a:rPr lang="en-US" sz="1600" dirty="0"/>
              <a:t> (updated by </a:t>
            </a:r>
            <a:r>
              <a:rPr lang="en-US" sz="1600" dirty="0">
                <a:hlinkClick r:id="rId6"/>
              </a:rPr>
              <a:t>RFC 4879</a:t>
            </a:r>
            <a:r>
              <a:rPr lang="en-US" sz="1600" dirty="0"/>
              <a:t>). </a:t>
            </a:r>
          </a:p>
          <a:p>
            <a:pPr marL="0" indent="0">
              <a:buNone/>
            </a:pPr>
            <a:r>
              <a:rPr lang="en-US" sz="1600" dirty="0"/>
              <a:t>Statements made outside of an IETF session, mailing list or other function, that are clearly not intended to be input to an IETF activity, group or function, are not IETF Contributions in the context of this notice.</a:t>
            </a:r>
          </a:p>
          <a:p>
            <a:pPr marL="0" indent="0">
              <a:buNone/>
            </a:pPr>
            <a:r>
              <a:rPr lang="en-US" sz="1600" dirty="0"/>
              <a:t>Please consult </a:t>
            </a:r>
            <a:r>
              <a:rPr lang="en-US" sz="1600" dirty="0">
                <a:hlinkClick r:id="rId4"/>
              </a:rPr>
              <a:t>RFC 5378</a:t>
            </a:r>
            <a:r>
              <a:rPr lang="en-US" sz="1600" dirty="0"/>
              <a:t> and </a:t>
            </a:r>
            <a:r>
              <a:rPr lang="en-US" sz="1600" dirty="0">
                <a:hlinkClick r:id="rId5"/>
              </a:rPr>
              <a:t>RFC 3979</a:t>
            </a:r>
            <a:r>
              <a:rPr lang="en-US" sz="1600" dirty="0"/>
              <a:t> for details.</a:t>
            </a:r>
          </a:p>
          <a:p>
            <a:pPr marL="0" indent="0">
              <a:buNone/>
            </a:pPr>
            <a:r>
              <a:rPr lang="en-US" sz="1600" dirty="0"/>
              <a:t>A participant in any IETF activity is deemed to accept all IETF rules of process, as documented in Best Current Practices RFCs and IESG Statements.</a:t>
            </a:r>
          </a:p>
          <a:p>
            <a:pPr marL="0" indent="0">
              <a:buNone/>
            </a:pPr>
            <a:r>
              <a:rPr lang="en-US" sz="1600" dirty="0"/>
              <a:t>A participant in any IETF activity acknowledges that written, audio and video records of meetings may be made and may be available to the public. </a:t>
            </a:r>
            <a:endParaRPr lang="en-US" sz="1600" dirty="0" smtClean="0"/>
          </a:p>
        </p:txBody>
      </p:sp>
      <p:sp>
        <p:nvSpPr>
          <p:cNvPr id="3076" name="Footer Placeholder 4"/>
          <p:cNvSpPr>
            <a:spLocks noGrp="1"/>
          </p:cNvSpPr>
          <p:nvPr>
            <p:ph type="ftr" idx="11"/>
          </p:nvPr>
        </p:nvSpPr>
        <p:spPr>
          <a:noFill/>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pPr eaLnBrk="1" hangingPunct="1"/>
            <a:r>
              <a:rPr lang="en-US" dirty="0" smtClean="0">
                <a:solidFill>
                  <a:srgbClr val="000000"/>
                </a:solidFill>
              </a:rPr>
              <a:t>86th IETF CCAMP Working Group</a:t>
            </a:r>
            <a:endParaRPr lang="en-US" dirty="0">
              <a:solidFill>
                <a:srgbClr val="00000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1"/>
          <p:cNvSpPr>
            <a:spLocks noGrp="1" noChangeArrowheads="1"/>
          </p:cNvSpPr>
          <p:nvPr>
            <p:ph type="title"/>
          </p:nvPr>
        </p:nvSpPr>
        <p:spPr/>
        <p:txBody>
          <a:bodyPr/>
          <a:lstStyle/>
          <a:p>
            <a:r>
              <a:rPr lang="en-GB" dirty="0" smtClean="0"/>
              <a:t>Administrative</a:t>
            </a:r>
          </a:p>
        </p:txBody>
      </p:sp>
      <p:sp>
        <p:nvSpPr>
          <p:cNvPr id="4101" name="Rectangle 2"/>
          <p:cNvSpPr>
            <a:spLocks noGrp="1" noChangeArrowheads="1"/>
          </p:cNvSpPr>
          <p:nvPr>
            <p:ph idx="1"/>
          </p:nvPr>
        </p:nvSpPr>
        <p:spPr/>
        <p:txBody>
          <a:bodyPr/>
          <a:lstStyle/>
          <a:p>
            <a:r>
              <a:rPr lang="en-GB" dirty="0" smtClean="0"/>
              <a:t>Audio Streaming/Recording</a:t>
            </a:r>
          </a:p>
          <a:p>
            <a:pPr lvl="1"/>
            <a:r>
              <a:rPr lang="en-GB" dirty="0" smtClean="0"/>
              <a:t>Please speak only using the microphones</a:t>
            </a:r>
          </a:p>
          <a:p>
            <a:pPr lvl="1"/>
            <a:r>
              <a:rPr lang="en-GB" dirty="0" smtClean="0"/>
              <a:t>Please state your name before speaking</a:t>
            </a:r>
          </a:p>
          <a:p>
            <a:endParaRPr lang="en-GB" dirty="0" smtClean="0"/>
          </a:p>
          <a:p>
            <a:r>
              <a:rPr lang="en-GB" dirty="0" smtClean="0"/>
              <a:t>Minute takers &amp; </a:t>
            </a:r>
            <a:r>
              <a:rPr lang="en-GB" smtClean="0"/>
              <a:t>Etherpad</a:t>
            </a:r>
            <a:endParaRPr lang="en-GB" dirty="0" smtClean="0"/>
          </a:p>
          <a:p>
            <a:r>
              <a:rPr lang="en-GB" dirty="0" smtClean="0"/>
              <a:t>Jabber </a:t>
            </a:r>
          </a:p>
          <a:p>
            <a:pPr marL="0" indent="0">
              <a:buNone/>
            </a:pPr>
            <a:endParaRPr lang="en-GB" dirty="0" smtClean="0"/>
          </a:p>
        </p:txBody>
      </p:sp>
      <p:sp>
        <p:nvSpPr>
          <p:cNvPr id="4098" name="Footer Placeholder 4"/>
          <p:cNvSpPr>
            <a:spLocks noGrp="1"/>
          </p:cNvSpPr>
          <p:nvPr>
            <p:ph type="ftr" idx="11"/>
          </p:nvPr>
        </p:nvSpPr>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r>
              <a:rPr lang="en-US" dirty="0" smtClean="0"/>
              <a:t>86th IETF CCAMP Working Group</a:t>
            </a:r>
            <a:endParaRPr lang="en-US" dirty="0"/>
          </a:p>
        </p:txBody>
      </p:sp>
      <p:sp>
        <p:nvSpPr>
          <p:cNvPr id="14" name="Footer Placeholder 4"/>
          <p:cNvSpPr txBox="1">
            <a:spLocks/>
          </p:cNvSpPr>
          <p:nvPr/>
        </p:nvSpPr>
        <p:spPr bwMode="auto">
          <a:xfrm>
            <a:off x="2628900" y="6553200"/>
            <a:ext cx="3887787"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ctr" defTabSz="457200" rtl="0" eaLnBrk="0" fontAlgn="base" hangingPunct="0">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charset="0"/>
                <a:ea typeface="DejaVu Sans" pitchFamily="34" charset="2"/>
                <a:cs typeface="DejaVu Sans" pitchFamily="34" charset="2"/>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5pPr>
            <a:lvl6pPr marL="25146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6pPr>
            <a:lvl7pPr marL="29718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7pPr>
            <a:lvl8pPr marL="34290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8pPr>
            <a:lvl9pPr marL="38862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9pPr>
          </a:lstStyle>
          <a:p>
            <a:pPr eaLnBrk="1" hangingPunct="1"/>
            <a:r>
              <a:rPr lang="en-US" dirty="0" smtClean="0">
                <a:solidFill>
                  <a:srgbClr val="000000"/>
                </a:solidFill>
              </a:rPr>
              <a:t>86th IETF CCAMP Working Group</a:t>
            </a:r>
            <a:endParaRPr lang="en-US" dirty="0">
              <a:solidFill>
                <a:srgbClr val="000000"/>
              </a:solidFill>
            </a:endParaRPr>
          </a:p>
        </p:txBody>
      </p:sp>
      <p:sp>
        <p:nvSpPr>
          <p:cNvPr id="15" name="Slide Number Placeholder 5"/>
          <p:cNvSpPr txBox="1">
            <a:spLocks/>
          </p:cNvSpPr>
          <p:nvPr/>
        </p:nvSpPr>
        <p:spPr bwMode="auto">
          <a:xfrm>
            <a:off x="6554787" y="6553200"/>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r" defTabSz="457200" rtl="0" eaLnBrk="0" fontAlgn="base" hangingPunct="0">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charset="0"/>
                <a:ea typeface="DejaVu Sans" pitchFamily="34" charset="2"/>
                <a:cs typeface="DejaVu Sans" pitchFamily="34" charset="2"/>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5pPr>
            <a:lvl6pPr marL="25146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6pPr>
            <a:lvl7pPr marL="29718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7pPr>
            <a:lvl8pPr marL="34290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8pPr>
            <a:lvl9pPr marL="38862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9pPr>
          </a:lstStyle>
          <a:p>
            <a:pPr eaLnBrk="1" hangingPunct="1"/>
            <a:fld id="{3626C306-02B4-468F-98B2-340C3435360E}" type="slidenum">
              <a:rPr lang="en-US" smtClean="0">
                <a:solidFill>
                  <a:srgbClr val="000000"/>
                </a:solidFill>
              </a:rPr>
              <a:pPr eaLnBrk="1" hangingPunct="1"/>
              <a:t>3</a:t>
            </a:fld>
            <a:endParaRPr lang="en-US" smtClean="0">
              <a:solidFill>
                <a:srgbClr val="00000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1"/>
          <p:cNvSpPr>
            <a:spLocks noGrp="1" noChangeArrowheads="1"/>
          </p:cNvSpPr>
          <p:nvPr>
            <p:ph type="title"/>
          </p:nvPr>
        </p:nvSpPr>
        <p:spPr/>
        <p:txBody>
          <a:bodyPr/>
          <a:lstStyle/>
          <a:p>
            <a:r>
              <a:rPr lang="en-US" dirty="0" smtClean="0"/>
              <a:t>Sessions</a:t>
            </a:r>
          </a:p>
        </p:txBody>
      </p:sp>
      <p:sp>
        <p:nvSpPr>
          <p:cNvPr id="6146" name="Rectangle 2"/>
          <p:cNvSpPr>
            <a:spLocks noGrp="1" noChangeArrowheads="1"/>
          </p:cNvSpPr>
          <p:nvPr>
            <p:ph idx="1"/>
          </p:nvPr>
        </p:nvSpPr>
        <p:spPr>
          <a:xfrm>
            <a:off x="457200" y="1249361"/>
            <a:ext cx="8228013" cy="5380039"/>
          </a:xfrm>
        </p:spPr>
        <p:txBody>
          <a:bodyPr/>
          <a:lstStyle/>
          <a:p>
            <a:r>
              <a:rPr lang="en-US" dirty="0" smtClean="0"/>
              <a:t>WEDNESDAY</a:t>
            </a:r>
            <a:r>
              <a:rPr lang="en-US" dirty="0"/>
              <a:t>, March 13, </a:t>
            </a:r>
            <a:r>
              <a:rPr lang="en-US" dirty="0" smtClean="0"/>
              <a:t>2013</a:t>
            </a:r>
          </a:p>
          <a:p>
            <a:pPr lvl="1"/>
            <a:r>
              <a:rPr lang="en-US" dirty="0" smtClean="0"/>
              <a:t>900 - 1130 Morning Session I </a:t>
            </a:r>
          </a:p>
          <a:p>
            <a:pPr lvl="1"/>
            <a:r>
              <a:rPr lang="en-US" dirty="0" smtClean="0"/>
              <a:t>Room Name: Caribbean 4</a:t>
            </a:r>
          </a:p>
          <a:p>
            <a:r>
              <a:rPr lang="en-US" dirty="0" smtClean="0"/>
              <a:t>FRIDAY</a:t>
            </a:r>
            <a:r>
              <a:rPr lang="en-US" dirty="0"/>
              <a:t>, March 15, </a:t>
            </a:r>
            <a:r>
              <a:rPr lang="en-US" dirty="0" smtClean="0"/>
              <a:t>2013 </a:t>
            </a:r>
            <a:endParaRPr lang="en-US" dirty="0"/>
          </a:p>
          <a:p>
            <a:pPr lvl="1"/>
            <a:r>
              <a:rPr lang="en-US" dirty="0" smtClean="0"/>
              <a:t>0900-1100 Friday </a:t>
            </a:r>
            <a:r>
              <a:rPr lang="en-US" dirty="0"/>
              <a:t>Morning Session I </a:t>
            </a:r>
            <a:endParaRPr lang="en-US" dirty="0" smtClean="0"/>
          </a:p>
          <a:p>
            <a:pPr lvl="1"/>
            <a:r>
              <a:rPr lang="en-US" dirty="0"/>
              <a:t>1230-1330 </a:t>
            </a:r>
            <a:r>
              <a:rPr lang="en-US" dirty="0" smtClean="0"/>
              <a:t>Friday </a:t>
            </a:r>
            <a:r>
              <a:rPr lang="en-US" dirty="0"/>
              <a:t>Afternoon Session II </a:t>
            </a:r>
            <a:endParaRPr lang="en-US" dirty="0" smtClean="0"/>
          </a:p>
          <a:p>
            <a:pPr lvl="1"/>
            <a:r>
              <a:rPr lang="en-US" dirty="0" smtClean="0"/>
              <a:t>Room Name: </a:t>
            </a:r>
            <a:r>
              <a:rPr lang="en-US" dirty="0"/>
              <a:t>Caribbean 4</a:t>
            </a:r>
          </a:p>
          <a:p>
            <a:r>
              <a:rPr lang="en-US" dirty="0" smtClean="0"/>
              <a:t>Details:</a:t>
            </a:r>
          </a:p>
          <a:p>
            <a:pPr lvl="1"/>
            <a:r>
              <a:rPr lang="en-US" sz="2000" dirty="0" smtClean="0">
                <a:hlinkClick r:id="rId3"/>
              </a:rPr>
              <a:t>http://tools.ietf.org/wg/ccamp/agenda?item=agenda86.html</a:t>
            </a:r>
            <a:endParaRPr lang="en-US" dirty="0" smtClean="0"/>
          </a:p>
          <a:p>
            <a:pPr lvl="1"/>
            <a:endParaRPr lang="en-US" dirty="0" smtClean="0"/>
          </a:p>
        </p:txBody>
      </p:sp>
      <p:sp>
        <p:nvSpPr>
          <p:cNvPr id="5122" name="Footer Placeholder 4"/>
          <p:cNvSpPr>
            <a:spLocks noGrp="1"/>
          </p:cNvSpPr>
          <p:nvPr>
            <p:ph type="ftr" idx="11"/>
          </p:nvPr>
        </p:nvSpPr>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5pPr>
            <a:lvl6pPr marL="25146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6pPr>
            <a:lvl7pPr marL="29718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7pPr>
            <a:lvl8pPr marL="34290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8pPr>
            <a:lvl9pPr marL="3886200" indent="-228600" defTabSz="45720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ejaVu Sans" pitchFamily="34" charset="2"/>
                <a:cs typeface="DejaVu Sans" pitchFamily="34" charset="2"/>
              </a:defRPr>
            </a:lvl9pPr>
          </a:lstStyle>
          <a:p>
            <a:r>
              <a:rPr lang="en-US" dirty="0" smtClean="0"/>
              <a:t>86th IETF CCAMP Working Group</a:t>
            </a:r>
            <a:endParaRPr lang="en-US" dirty="0"/>
          </a:p>
        </p:txBody>
      </p:sp>
      <p:sp>
        <p:nvSpPr>
          <p:cNvPr id="10" name="Footer Placeholder 4"/>
          <p:cNvSpPr txBox="1">
            <a:spLocks/>
          </p:cNvSpPr>
          <p:nvPr/>
        </p:nvSpPr>
        <p:spPr bwMode="auto">
          <a:xfrm>
            <a:off x="2628900" y="6553200"/>
            <a:ext cx="3887787"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ctr" defTabSz="457200" rtl="0" eaLnBrk="0" fontAlgn="base" hangingPunct="0">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charset="0"/>
                <a:ea typeface="DejaVu Sans" pitchFamily="34" charset="2"/>
                <a:cs typeface="DejaVu Sans" pitchFamily="34" charset="2"/>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5pPr>
            <a:lvl6pPr marL="25146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6pPr>
            <a:lvl7pPr marL="29718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7pPr>
            <a:lvl8pPr marL="34290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8pPr>
            <a:lvl9pPr marL="38862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9pPr>
          </a:lstStyle>
          <a:p>
            <a:pPr eaLnBrk="1" hangingPunct="1"/>
            <a:r>
              <a:rPr lang="en-US" dirty="0" smtClean="0">
                <a:solidFill>
                  <a:srgbClr val="000000"/>
                </a:solidFill>
              </a:rPr>
              <a:t>86th IETF CCAMP Working Group</a:t>
            </a:r>
            <a:endParaRPr lang="en-US" dirty="0">
              <a:solidFill>
                <a:srgbClr val="000000"/>
              </a:solidFill>
            </a:endParaRPr>
          </a:p>
        </p:txBody>
      </p:sp>
      <p:sp>
        <p:nvSpPr>
          <p:cNvPr id="11" name="Slide Number Placeholder 5"/>
          <p:cNvSpPr txBox="1">
            <a:spLocks/>
          </p:cNvSpPr>
          <p:nvPr/>
        </p:nvSpPr>
        <p:spPr bwMode="auto">
          <a:xfrm>
            <a:off x="6554787" y="6553200"/>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r" defTabSz="457200" rtl="0" eaLnBrk="0" fontAlgn="base" hangingPunct="0">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charset="0"/>
                <a:ea typeface="DejaVu Sans" pitchFamily="34" charset="2"/>
                <a:cs typeface="DejaVu Sans" pitchFamily="34" charset="2"/>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5pPr>
            <a:lvl6pPr marL="25146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6pPr>
            <a:lvl7pPr marL="29718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7pPr>
            <a:lvl8pPr marL="34290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8pPr>
            <a:lvl9pPr marL="3886200" indent="-228600" algn="l" defTabSz="457200" rtl="0" eaLnBrk="0" fontAlgn="base" latinLnBrk="0" hangingPunct="0">
              <a:lnSpc>
                <a:spcPct val="80000"/>
              </a:lnSpc>
              <a:spcBef>
                <a:spcPts val="45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charset="0"/>
                <a:ea typeface="DejaVu Sans" pitchFamily="34" charset="2"/>
                <a:cs typeface="DejaVu Sans" pitchFamily="34" charset="2"/>
              </a:defRPr>
            </a:lvl9pPr>
          </a:lstStyle>
          <a:p>
            <a:pPr eaLnBrk="1" hangingPunct="1"/>
            <a:fld id="{3626C306-02B4-468F-98B2-340C3435360E}" type="slidenum">
              <a:rPr lang="en-US" smtClean="0">
                <a:solidFill>
                  <a:srgbClr val="000000"/>
                </a:solidFill>
              </a:rPr>
              <a:pPr eaLnBrk="1" hangingPunct="1"/>
              <a:t>4</a:t>
            </a:fld>
            <a:endParaRPr lang="en-US" smtClean="0">
              <a:solidFill>
                <a:srgbClr val="00000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6553200" y="6553200"/>
            <a:ext cx="2133600" cy="476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1pPr>
            <a:lvl2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2pPr>
            <a:lvl3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3pPr>
            <a:lvl4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4pPr>
            <a:lvl5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9pPr>
          </a:lstStyle>
          <a:p>
            <a:pPr algn="r" eaLnBrk="1" hangingPunct="1"/>
            <a:fld id="{465E14E3-20FD-4C7E-9AB9-437277CF687D}" type="slidenum">
              <a:rPr lang="en-US" sz="1400">
                <a:solidFill>
                  <a:srgbClr val="000000"/>
                </a:solidFill>
              </a:rPr>
              <a:pPr algn="r" eaLnBrk="1" hangingPunct="1"/>
              <a:t>5</a:t>
            </a:fld>
            <a:endParaRPr lang="en-US" sz="1400">
              <a:solidFill>
                <a:srgbClr val="000000"/>
              </a:solidFill>
            </a:endParaRPr>
          </a:p>
        </p:txBody>
      </p:sp>
      <p:sp>
        <p:nvSpPr>
          <p:cNvPr id="2051" name="Text Box 3"/>
          <p:cNvSpPr txBox="1">
            <a:spLocks noChangeArrowheads="1"/>
          </p:cNvSpPr>
          <p:nvPr/>
        </p:nvSpPr>
        <p:spPr bwMode="auto">
          <a:xfrm>
            <a:off x="685800" y="990600"/>
            <a:ext cx="7772400" cy="1470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1pPr>
            <a:lvl2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2pPr>
            <a:lvl3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3pPr>
            <a:lvl4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4pPr>
            <a:lvl5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9pPr>
          </a:lstStyle>
          <a:p>
            <a:pPr algn="ctr" eaLnBrk="1" hangingPunct="1"/>
            <a:r>
              <a:rPr lang="en-US" sz="4400" dirty="0">
                <a:solidFill>
                  <a:srgbClr val="000000"/>
                </a:solidFill>
              </a:rPr>
              <a:t>CCAMP Working Group</a:t>
            </a:r>
            <a:br>
              <a:rPr lang="en-US" sz="4400" dirty="0">
                <a:solidFill>
                  <a:srgbClr val="000000"/>
                </a:solidFill>
              </a:rPr>
            </a:br>
            <a:r>
              <a:rPr lang="en-US" sz="4400" dirty="0">
                <a:solidFill>
                  <a:srgbClr val="000000"/>
                </a:solidFill>
              </a:rPr>
              <a:t>Status</a:t>
            </a:r>
          </a:p>
        </p:txBody>
      </p:sp>
      <p:sp>
        <p:nvSpPr>
          <p:cNvPr id="2052" name="Text Box 4"/>
          <p:cNvSpPr txBox="1">
            <a:spLocks noChangeArrowheads="1"/>
          </p:cNvSpPr>
          <p:nvPr/>
        </p:nvSpPr>
        <p:spPr bwMode="auto">
          <a:xfrm>
            <a:off x="304800" y="2746375"/>
            <a:ext cx="8534400" cy="175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1pPr>
            <a:lvl2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2pPr>
            <a:lvl3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3pPr>
            <a:lvl4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4pPr>
            <a:lvl5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9pPr>
          </a:lstStyle>
          <a:p>
            <a:pPr algn="ctr" eaLnBrk="1" hangingPunct="1">
              <a:spcBef>
                <a:spcPts val="700"/>
              </a:spcBef>
            </a:pPr>
            <a:r>
              <a:rPr lang="en-US" sz="2800" dirty="0">
                <a:solidFill>
                  <a:srgbClr val="000000"/>
                </a:solidFill>
              </a:rPr>
              <a:t>Chairs:</a:t>
            </a:r>
          </a:p>
          <a:p>
            <a:pPr algn="ctr" eaLnBrk="1" hangingPunct="1">
              <a:spcBef>
                <a:spcPts val="700"/>
              </a:spcBef>
            </a:pPr>
            <a:r>
              <a:rPr lang="en-US" sz="2800" dirty="0">
                <a:solidFill>
                  <a:srgbClr val="000000"/>
                </a:solidFill>
              </a:rPr>
              <a:t>Lou Berger </a:t>
            </a:r>
            <a:r>
              <a:rPr lang="en-US" sz="2800" dirty="0" smtClean="0">
                <a:solidFill>
                  <a:srgbClr val="000000"/>
                </a:solidFill>
              </a:rPr>
              <a:t>&lt;</a:t>
            </a:r>
            <a:r>
              <a:rPr lang="en-US" sz="2800" dirty="0" smtClean="0">
                <a:solidFill>
                  <a:srgbClr val="000000"/>
                </a:solidFill>
                <a:hlinkClick r:id="rId3"/>
              </a:rPr>
              <a:t>lberger@labn.net</a:t>
            </a:r>
            <a:r>
              <a:rPr lang="en-US" sz="2800" dirty="0" smtClean="0">
                <a:solidFill>
                  <a:srgbClr val="000000"/>
                </a:solidFill>
              </a:rPr>
              <a:t>&gt;</a:t>
            </a:r>
            <a:endParaRPr lang="en-US" sz="2800" dirty="0">
              <a:solidFill>
                <a:srgbClr val="000000"/>
              </a:solidFill>
            </a:endParaRPr>
          </a:p>
          <a:p>
            <a:pPr algn="ctr" eaLnBrk="1" hangingPunct="1">
              <a:spcBef>
                <a:spcPts val="700"/>
              </a:spcBef>
            </a:pPr>
            <a:r>
              <a:rPr lang="en-US" sz="2800" dirty="0">
                <a:solidFill>
                  <a:srgbClr val="000000"/>
                </a:solidFill>
              </a:rPr>
              <a:t>Deborah </a:t>
            </a:r>
            <a:r>
              <a:rPr lang="en-US" sz="2800" dirty="0" err="1">
                <a:solidFill>
                  <a:srgbClr val="000000"/>
                </a:solidFill>
              </a:rPr>
              <a:t>Brungard</a:t>
            </a:r>
            <a:r>
              <a:rPr lang="en-US" sz="2800" dirty="0">
                <a:solidFill>
                  <a:srgbClr val="000000"/>
                </a:solidFill>
              </a:rPr>
              <a:t> </a:t>
            </a:r>
            <a:r>
              <a:rPr lang="en-US" sz="2800" dirty="0" smtClean="0">
                <a:solidFill>
                  <a:srgbClr val="000000"/>
                </a:solidFill>
              </a:rPr>
              <a:t>&lt;</a:t>
            </a:r>
            <a:r>
              <a:rPr lang="en-US" sz="2800" dirty="0" smtClean="0">
                <a:solidFill>
                  <a:srgbClr val="000000"/>
                </a:solidFill>
                <a:hlinkClick r:id="rId4"/>
              </a:rPr>
              <a:t>db3546@att.com</a:t>
            </a:r>
            <a:r>
              <a:rPr lang="en-US" sz="2800" dirty="0" smtClean="0">
                <a:solidFill>
                  <a:srgbClr val="000000"/>
                </a:solidFill>
              </a:rPr>
              <a:t>&gt;</a:t>
            </a:r>
            <a:endParaRPr lang="en-US" sz="2800" dirty="0">
              <a:solidFill>
                <a:srgbClr val="000000"/>
              </a:solidFill>
            </a:endParaRPr>
          </a:p>
          <a:p>
            <a:pPr algn="ctr" eaLnBrk="1" hangingPunct="1">
              <a:spcBef>
                <a:spcPts val="700"/>
              </a:spcBef>
            </a:pPr>
            <a:r>
              <a:rPr lang="en-US" sz="2800" dirty="0" smtClean="0">
                <a:solidFill>
                  <a:srgbClr val="000000"/>
                </a:solidFill>
              </a:rPr>
              <a:t>Secretaries:</a:t>
            </a:r>
            <a:endParaRPr lang="en-US" sz="2800" dirty="0">
              <a:solidFill>
                <a:srgbClr val="000000"/>
              </a:solidFill>
            </a:endParaRPr>
          </a:p>
          <a:p>
            <a:pPr algn="ctr" eaLnBrk="1" hangingPunct="1">
              <a:spcBef>
                <a:spcPts val="700"/>
              </a:spcBef>
            </a:pPr>
            <a:r>
              <a:rPr lang="en-US" sz="2800" dirty="0">
                <a:solidFill>
                  <a:srgbClr val="000000"/>
                </a:solidFill>
              </a:rPr>
              <a:t>Dan King </a:t>
            </a:r>
            <a:r>
              <a:rPr lang="en-US" sz="2800" dirty="0" smtClean="0">
                <a:solidFill>
                  <a:srgbClr val="000000"/>
                </a:solidFill>
              </a:rPr>
              <a:t>&lt;</a:t>
            </a:r>
            <a:r>
              <a:rPr lang="en-US" sz="2800" dirty="0" smtClean="0">
                <a:solidFill>
                  <a:srgbClr val="000000"/>
                </a:solidFill>
                <a:hlinkClick r:id="rId5"/>
              </a:rPr>
              <a:t>daniel@olddog.co.uk</a:t>
            </a:r>
            <a:r>
              <a:rPr lang="en-US" sz="2800" dirty="0" smtClean="0">
                <a:solidFill>
                  <a:srgbClr val="000000"/>
                </a:solidFill>
              </a:rPr>
              <a:t>&gt;</a:t>
            </a:r>
          </a:p>
          <a:p>
            <a:pPr algn="ctr" eaLnBrk="1" hangingPunct="1">
              <a:spcBef>
                <a:spcPts val="700"/>
              </a:spcBef>
            </a:pPr>
            <a:r>
              <a:rPr lang="en-US" sz="2800" dirty="0">
                <a:solidFill>
                  <a:srgbClr val="000000"/>
                </a:solidFill>
              </a:rPr>
              <a:t>Daniele </a:t>
            </a:r>
            <a:r>
              <a:rPr lang="en-US" sz="2800" dirty="0" err="1" smtClean="0">
                <a:solidFill>
                  <a:srgbClr val="000000"/>
                </a:solidFill>
              </a:rPr>
              <a:t>Ceccarelli</a:t>
            </a:r>
            <a:r>
              <a:rPr lang="en-US" sz="2800" dirty="0" smtClean="0">
                <a:solidFill>
                  <a:srgbClr val="000000"/>
                </a:solidFill>
              </a:rPr>
              <a:t> &lt;</a:t>
            </a:r>
            <a:r>
              <a:rPr lang="en-US" sz="2800" dirty="0" smtClean="0">
                <a:solidFill>
                  <a:srgbClr val="000000"/>
                </a:solidFill>
                <a:hlinkClick r:id="rId6"/>
              </a:rPr>
              <a:t>daniele.ceccarelli@ericsson.com</a:t>
            </a:r>
            <a:r>
              <a:rPr lang="en-US" sz="2800" dirty="0" smtClean="0">
                <a:solidFill>
                  <a:srgbClr val="000000"/>
                </a:solidFill>
              </a:rPr>
              <a:t>&gt;</a:t>
            </a:r>
          </a:p>
          <a:p>
            <a:pPr algn="ctr" eaLnBrk="1" hangingPunct="1">
              <a:spcBef>
                <a:spcPts val="700"/>
              </a:spcBef>
            </a:pPr>
            <a:endParaRPr lang="en-US" sz="2800" dirty="0">
              <a:solidFill>
                <a:srgbClr val="000000"/>
              </a:solidFill>
            </a:endParaRPr>
          </a:p>
        </p:txBody>
      </p:sp>
      <p:sp>
        <p:nvSpPr>
          <p:cNvPr id="2053" name="Footer Placeholder 2"/>
          <p:cNvSpPr>
            <a:spLocks noGrp="1"/>
          </p:cNvSpPr>
          <p:nvPr>
            <p:ph type="ftr" sz="quarter" idx="11"/>
          </p:nvPr>
        </p:nvSpPr>
        <p:spPr>
          <a:noFill/>
        </p:spPr>
        <p:txBody>
          <a:bodyPr/>
          <a:lstStyle>
            <a:lvl1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1pPr>
            <a:lvl2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2pPr>
            <a:lvl3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3pPr>
            <a:lvl4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4pPr>
            <a:lvl5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9pPr>
          </a:lstStyle>
          <a:p>
            <a:pPr eaLnBrk="1" hangingPunct="1"/>
            <a:r>
              <a:rPr lang="en-US" dirty="0" smtClean="0">
                <a:solidFill>
                  <a:srgbClr val="000000"/>
                </a:solidFill>
              </a:rPr>
              <a:t>86th IETF CCAMP Working Group</a:t>
            </a:r>
            <a:endParaRPr lang="en-US" dirty="0">
              <a:solidFill>
                <a:srgbClr val="000000"/>
              </a:solidFill>
            </a:endParaRPr>
          </a:p>
        </p:txBody>
      </p:sp>
    </p:spTree>
    <p:extLst>
      <p:ext uri="{BB962C8B-B14F-4D97-AF65-F5344CB8AC3E}">
        <p14:creationId xmlns:p14="http://schemas.microsoft.com/office/powerpoint/2010/main" val="362724239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2"/>
          <p:cNvSpPr>
            <a:spLocks noGrp="1"/>
          </p:cNvSpPr>
          <p:nvPr>
            <p:ph type="title"/>
          </p:nvPr>
        </p:nvSpPr>
        <p:spPr>
          <a:xfrm>
            <a:off x="457200" y="196851"/>
            <a:ext cx="8228013" cy="565149"/>
          </a:xfrm>
        </p:spPr>
        <p:txBody>
          <a:bodyPr/>
          <a:lstStyle/>
          <a:p>
            <a:r>
              <a:rPr lang="en-GB" dirty="0" smtClean="0"/>
              <a:t>Document Status – RFCs </a:t>
            </a:r>
            <a:endParaRPr lang="en-US" dirty="0" smtClean="0"/>
          </a:p>
        </p:txBody>
      </p:sp>
      <p:sp>
        <p:nvSpPr>
          <p:cNvPr id="4" name="Content Placeholder 3"/>
          <p:cNvSpPr>
            <a:spLocks noGrp="1"/>
          </p:cNvSpPr>
          <p:nvPr>
            <p:ph idx="1"/>
          </p:nvPr>
        </p:nvSpPr>
        <p:spPr>
          <a:xfrm>
            <a:off x="382587" y="1066799"/>
            <a:ext cx="8380413" cy="5456239"/>
          </a:xfrm>
        </p:spPr>
        <p:txBody>
          <a:bodyPr>
            <a:normAutofit/>
          </a:bodyPr>
          <a:lstStyle/>
          <a:p>
            <a:r>
              <a:rPr lang="en-US" sz="2800" dirty="0" smtClean="0"/>
              <a:t>New Errata:</a:t>
            </a:r>
          </a:p>
          <a:p>
            <a:pPr lvl="1"/>
            <a:r>
              <a:rPr lang="en-US" sz="2400" dirty="0" smtClean="0">
                <a:hlinkClick r:id="rId3"/>
              </a:rPr>
              <a:t>RFC6107</a:t>
            </a:r>
            <a:r>
              <a:rPr lang="en-US" sz="2400" dirty="0" smtClean="0"/>
              <a:t> – Editorial correction, not technical impact</a:t>
            </a:r>
            <a:endParaRPr lang="en-GB" sz="2400" dirty="0" smtClean="0"/>
          </a:p>
          <a:p>
            <a:r>
              <a:rPr lang="en-GB" sz="2800" dirty="0" smtClean="0"/>
              <a:t>Recent RFCs:</a:t>
            </a:r>
          </a:p>
          <a:p>
            <a:pPr lvl="1"/>
            <a:r>
              <a:rPr lang="en-US" sz="2400" dirty="0" smtClean="0">
                <a:hlinkClick r:id="rId4"/>
              </a:rPr>
              <a:t>RFC 6777</a:t>
            </a:r>
            <a:r>
              <a:rPr lang="en-US" sz="2400" dirty="0"/>
              <a:t> – </a:t>
            </a:r>
            <a:r>
              <a:rPr lang="en-US" sz="2400" dirty="0" smtClean="0">
                <a:hlinkClick r:id="rId5"/>
              </a:rPr>
              <a:t>draft-</a:t>
            </a:r>
            <a:r>
              <a:rPr lang="en-US" sz="2400" dirty="0" err="1" smtClean="0">
                <a:hlinkClick r:id="rId5"/>
              </a:rPr>
              <a:t>ietf</a:t>
            </a:r>
            <a:r>
              <a:rPr lang="en-US" sz="2400" dirty="0" smtClean="0">
                <a:hlinkClick r:id="rId5"/>
              </a:rPr>
              <a:t>-</a:t>
            </a:r>
            <a:r>
              <a:rPr lang="en-US" sz="2400" dirty="0" err="1" smtClean="0">
                <a:hlinkClick r:id="rId5"/>
              </a:rPr>
              <a:t>ccamp-dpm</a:t>
            </a:r>
            <a:endParaRPr lang="en-US" sz="2400" dirty="0" smtClean="0"/>
          </a:p>
          <a:p>
            <a:pPr lvl="1"/>
            <a:r>
              <a:rPr lang="en-US" sz="2400" dirty="0" smtClean="0">
                <a:hlinkClick r:id="rId6"/>
              </a:rPr>
              <a:t>RFC 6827</a:t>
            </a:r>
            <a:r>
              <a:rPr lang="en-US" sz="2400" dirty="0" smtClean="0"/>
              <a:t> </a:t>
            </a:r>
            <a:r>
              <a:rPr lang="en-US" sz="2400" dirty="0"/>
              <a:t>– </a:t>
            </a:r>
            <a:r>
              <a:rPr lang="en-US" sz="2400" dirty="0" smtClean="0">
                <a:hlinkClick r:id="rId7"/>
              </a:rPr>
              <a:t>draft-ietf-ccamp-rfc5787bis</a:t>
            </a:r>
            <a:endParaRPr lang="en-US" sz="2400" dirty="0" smtClean="0"/>
          </a:p>
          <a:p>
            <a:pPr lvl="1"/>
            <a:r>
              <a:rPr lang="en-US" sz="2400" dirty="0" smtClean="0">
                <a:hlinkClick r:id="rId8"/>
              </a:rPr>
              <a:t>RFC 6825</a:t>
            </a:r>
            <a:r>
              <a:rPr lang="en-US" sz="2400" dirty="0" smtClean="0"/>
              <a:t> </a:t>
            </a:r>
            <a:r>
              <a:rPr lang="en-US" sz="2400" dirty="0"/>
              <a:t>– </a:t>
            </a:r>
            <a:r>
              <a:rPr lang="en-US" sz="2400" dirty="0" smtClean="0">
                <a:hlinkClick r:id="rId9"/>
              </a:rPr>
              <a:t>draft-</a:t>
            </a:r>
            <a:r>
              <a:rPr lang="en-US" sz="2400" dirty="0" err="1" smtClean="0">
                <a:hlinkClick r:id="rId9"/>
              </a:rPr>
              <a:t>ietf</a:t>
            </a:r>
            <a:r>
              <a:rPr lang="en-US" sz="2400" dirty="0" smtClean="0">
                <a:hlinkClick r:id="rId9"/>
              </a:rPr>
              <a:t>-</a:t>
            </a:r>
            <a:r>
              <a:rPr lang="en-US" sz="2400" dirty="0" err="1" smtClean="0">
                <a:hlinkClick r:id="rId9"/>
              </a:rPr>
              <a:t>ccamp</a:t>
            </a:r>
            <a:r>
              <a:rPr lang="en-US" sz="2400" dirty="0" smtClean="0">
                <a:hlinkClick r:id="rId9"/>
              </a:rPr>
              <a:t>-</a:t>
            </a:r>
            <a:r>
              <a:rPr lang="en-US" sz="2400" dirty="0" err="1" smtClean="0">
                <a:hlinkClick r:id="rId9"/>
              </a:rPr>
              <a:t>gmpls</a:t>
            </a:r>
            <a:r>
              <a:rPr lang="en-US" sz="2400" dirty="0" smtClean="0">
                <a:hlinkClick r:id="rId9"/>
              </a:rPr>
              <a:t>-ted-</a:t>
            </a:r>
            <a:r>
              <a:rPr lang="en-US" sz="2400" dirty="0" err="1" smtClean="0">
                <a:hlinkClick r:id="rId9"/>
              </a:rPr>
              <a:t>mib</a:t>
            </a:r>
            <a:endParaRPr lang="en-US" sz="2400" dirty="0" smtClean="0"/>
          </a:p>
          <a:p>
            <a:r>
              <a:rPr lang="en-GB" sz="2800" dirty="0" smtClean="0"/>
              <a:t>In RFC Editor’s Queue:</a:t>
            </a:r>
          </a:p>
          <a:p>
            <a:pPr lvl="1"/>
            <a:r>
              <a:rPr lang="en-US" sz="2400" dirty="0" smtClean="0">
                <a:hlinkClick r:id="rId10"/>
              </a:rPr>
              <a:t>draft-ietf-ccamp-lmp-behavior-negotiation-11</a:t>
            </a:r>
            <a:r>
              <a:rPr lang="en-US" sz="2400" dirty="0" smtClean="0"/>
              <a:t> (</a:t>
            </a:r>
            <a:r>
              <a:rPr lang="en-US" sz="2400" dirty="0">
                <a:hlinkClick r:id="rId11"/>
              </a:rPr>
              <a:t>EDIT</a:t>
            </a:r>
            <a:r>
              <a:rPr lang="en-US" sz="2400" dirty="0"/>
              <a:t>)</a:t>
            </a:r>
            <a:endParaRPr lang="en-GB" sz="2400" dirty="0"/>
          </a:p>
          <a:p>
            <a:pPr lvl="0"/>
            <a:r>
              <a:rPr lang="en-GB" sz="2800" kern="1200" dirty="0" smtClean="0"/>
              <a:t>IESG Processing</a:t>
            </a:r>
          </a:p>
          <a:p>
            <a:pPr lvl="1"/>
            <a:r>
              <a:rPr lang="en-US" sz="2400" dirty="0" smtClean="0"/>
              <a:t>None</a:t>
            </a:r>
          </a:p>
        </p:txBody>
      </p:sp>
      <p:sp>
        <p:nvSpPr>
          <p:cNvPr id="3077" name="Footer Placeholder 2"/>
          <p:cNvSpPr>
            <a:spLocks noGrp="1"/>
          </p:cNvSpPr>
          <p:nvPr>
            <p:ph type="ftr" idx="11"/>
          </p:nvPr>
        </p:nvSpPr>
        <p:spPr/>
        <p:txBody>
          <a:bodyPr/>
          <a:lstStyle>
            <a:lvl1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1pPr>
            <a:lvl2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2pPr>
            <a:lvl3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3pPr>
            <a:lvl4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4pPr>
            <a:lvl5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9pPr>
          </a:lstStyle>
          <a:p>
            <a:r>
              <a:rPr lang="en-US" dirty="0" smtClean="0"/>
              <a:t>86th IETF CCAMP Working Group</a:t>
            </a:r>
            <a:endParaRPr lang="en-US" dirty="0"/>
          </a:p>
        </p:txBody>
      </p:sp>
      <p:sp>
        <p:nvSpPr>
          <p:cNvPr id="6" name="Footer Placeholder 2"/>
          <p:cNvSpPr txBox="1">
            <a:spLocks/>
          </p:cNvSpPr>
          <p:nvPr/>
        </p:nvSpPr>
        <p:spPr bwMode="auto">
          <a:xfrm>
            <a:off x="2665413" y="6477000"/>
            <a:ext cx="3887787"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ctr" defTabSz="457200" rtl="0" eaLnBrk="0" fontAlgn="base" hangingPunct="0">
              <a:lnSpc>
                <a:spcPct val="100000"/>
              </a:lnSpc>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chemeClr val="bg1"/>
                </a:solidFill>
                <a:latin typeface="Arial" pitchFamily="34" charset="0"/>
                <a:ea typeface="DejaVu Sans"/>
                <a:cs typeface="DejaVu Sans"/>
              </a:defRPr>
            </a:lvl1pPr>
            <a:lvl2pPr marL="742950" indent="-285750" algn="l" defTabSz="457200" rtl="0" eaLnBrk="0" fontAlgn="base" hangingPunct="0">
              <a:lnSpc>
                <a:spcPct val="80000"/>
              </a:lnSpc>
              <a:spcBef>
                <a:spcPts val="45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pitchFamily="34" charset="0"/>
                <a:ea typeface="DejaVu Sans"/>
                <a:cs typeface="DejaVu Sans"/>
              </a:defRPr>
            </a:lvl2pPr>
            <a:lvl3pPr marL="1143000" indent="-228600" algn="l" defTabSz="457200" rtl="0" eaLnBrk="0" fontAlgn="base" hangingPunct="0">
              <a:lnSpc>
                <a:spcPct val="80000"/>
              </a:lnSpc>
              <a:spcBef>
                <a:spcPts val="45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pitchFamily="34" charset="0"/>
                <a:ea typeface="DejaVu Sans"/>
                <a:cs typeface="DejaVu Sans"/>
              </a:defRPr>
            </a:lvl3pPr>
            <a:lvl4pPr marL="1600200" indent="-228600" algn="l" defTabSz="457200" rtl="0" eaLnBrk="0" fontAlgn="base" hangingPunct="0">
              <a:lnSpc>
                <a:spcPct val="80000"/>
              </a:lnSpc>
              <a:spcBef>
                <a:spcPts val="45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pitchFamily="34" charset="0"/>
                <a:ea typeface="DejaVu Sans"/>
                <a:cs typeface="DejaVu Sans"/>
              </a:defRPr>
            </a:lvl4pPr>
            <a:lvl5pPr marL="2057400" indent="-228600" algn="l" defTabSz="457200" rtl="0" eaLnBrk="0" fontAlgn="base" hangingPunct="0">
              <a:lnSpc>
                <a:spcPct val="80000"/>
              </a:lnSpc>
              <a:spcBef>
                <a:spcPts val="45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pitchFamily="34" charset="0"/>
                <a:ea typeface="DejaVu Sans"/>
                <a:cs typeface="DejaVu Sans"/>
              </a:defRPr>
            </a:lvl5pPr>
            <a:lvl6pPr marL="2514600" indent="-228600" algn="l" defTabSz="457200" rtl="0" eaLnBrk="0" fontAlgn="base" latinLnBrk="0"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pitchFamily="34" charset="0"/>
                <a:ea typeface="DejaVu Sans"/>
                <a:cs typeface="DejaVu Sans"/>
              </a:defRPr>
            </a:lvl6pPr>
            <a:lvl7pPr marL="2971800" indent="-228600" algn="l" defTabSz="457200" rtl="0" eaLnBrk="0" fontAlgn="base" latinLnBrk="0"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pitchFamily="34" charset="0"/>
                <a:ea typeface="DejaVu Sans"/>
                <a:cs typeface="DejaVu Sans"/>
              </a:defRPr>
            </a:lvl7pPr>
            <a:lvl8pPr marL="3429000" indent="-228600" algn="l" defTabSz="457200" rtl="0" eaLnBrk="0" fontAlgn="base" latinLnBrk="0"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pitchFamily="34" charset="0"/>
                <a:ea typeface="DejaVu Sans"/>
                <a:cs typeface="DejaVu Sans"/>
              </a:defRPr>
            </a:lvl8pPr>
            <a:lvl9pPr marL="3886200" indent="-228600" algn="l" defTabSz="457200" rtl="0" eaLnBrk="0" fontAlgn="base" latinLnBrk="0"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ern="1200">
                <a:solidFill>
                  <a:schemeClr val="bg1"/>
                </a:solidFill>
                <a:latin typeface="Arial" pitchFamily="34" charset="0"/>
                <a:ea typeface="DejaVu Sans"/>
                <a:cs typeface="DejaVu Sans"/>
              </a:defRPr>
            </a:lvl9pPr>
          </a:lstStyle>
          <a:p>
            <a:pPr eaLnBrk="1" hangingPunct="1"/>
            <a:r>
              <a:rPr lang="en-US" dirty="0" smtClean="0">
                <a:solidFill>
                  <a:srgbClr val="000000"/>
                </a:solidFill>
              </a:rPr>
              <a:t>86th IETF CCAMP Working Group</a:t>
            </a:r>
            <a:endParaRPr lang="en-US" dirty="0">
              <a:solidFill>
                <a:srgbClr val="000000"/>
              </a:solidFill>
            </a:endParaRPr>
          </a:p>
        </p:txBody>
      </p:sp>
    </p:spTree>
    <p:extLst>
      <p:ext uri="{BB962C8B-B14F-4D97-AF65-F5344CB8AC3E}">
        <p14:creationId xmlns:p14="http://schemas.microsoft.com/office/powerpoint/2010/main" val="264200536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6553200" y="6553200"/>
            <a:ext cx="2133600" cy="476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1pPr>
            <a:lvl2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2pPr>
            <a:lvl3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3pPr>
            <a:lvl4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4pPr>
            <a:lvl5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9pPr>
          </a:lstStyle>
          <a:p>
            <a:pPr algn="r" eaLnBrk="1" hangingPunct="1"/>
            <a:fld id="{16AAF8ED-E135-42E6-9474-C52BC6C53D07}" type="slidenum">
              <a:rPr lang="en-US" sz="1400">
                <a:solidFill>
                  <a:srgbClr val="000000"/>
                </a:solidFill>
              </a:rPr>
              <a:pPr algn="r" eaLnBrk="1" hangingPunct="1"/>
              <a:t>7</a:t>
            </a:fld>
            <a:endParaRPr lang="en-US" sz="1400">
              <a:solidFill>
                <a:srgbClr val="000000"/>
              </a:solidFill>
            </a:endParaRPr>
          </a:p>
        </p:txBody>
      </p:sp>
      <p:sp>
        <p:nvSpPr>
          <p:cNvPr id="5123" name="Title 5"/>
          <p:cNvSpPr>
            <a:spLocks noGrp="1"/>
          </p:cNvSpPr>
          <p:nvPr>
            <p:ph type="title"/>
          </p:nvPr>
        </p:nvSpPr>
        <p:spPr>
          <a:xfrm>
            <a:off x="41031" y="44450"/>
            <a:ext cx="9067800" cy="1098549"/>
          </a:xfrm>
        </p:spPr>
        <p:txBody>
          <a:bodyPr/>
          <a:lstStyle/>
          <a:p>
            <a:r>
              <a:rPr lang="en-GB" dirty="0" smtClean="0"/>
              <a:t>Document Status – Post WG Last Call</a:t>
            </a:r>
            <a:endParaRPr lang="en-US" dirty="0" smtClean="0"/>
          </a:p>
        </p:txBody>
      </p:sp>
      <p:sp>
        <p:nvSpPr>
          <p:cNvPr id="5124" name="Content Placeholder 6"/>
          <p:cNvSpPr>
            <a:spLocks noGrp="1"/>
          </p:cNvSpPr>
          <p:nvPr>
            <p:ph idx="1"/>
          </p:nvPr>
        </p:nvSpPr>
        <p:spPr>
          <a:xfrm>
            <a:off x="457200" y="1173162"/>
            <a:ext cx="8228013" cy="5532438"/>
          </a:xfrm>
        </p:spPr>
        <p:txBody>
          <a:bodyPr>
            <a:normAutofit fontScale="92500" lnSpcReduction="10000"/>
          </a:bodyPr>
          <a:lstStyle/>
          <a:p>
            <a:r>
              <a:rPr lang="en-GB" dirty="0" smtClean="0"/>
              <a:t>Waiting for authors </a:t>
            </a:r>
          </a:p>
          <a:p>
            <a:pPr lvl="1"/>
            <a:r>
              <a:rPr lang="en-US" dirty="0" smtClean="0"/>
              <a:t>draft-</a:t>
            </a:r>
            <a:r>
              <a:rPr lang="en-US" dirty="0" err="1" smtClean="0"/>
              <a:t>ietf</a:t>
            </a:r>
            <a:r>
              <a:rPr lang="en-US" dirty="0" smtClean="0"/>
              <a:t>-</a:t>
            </a:r>
            <a:r>
              <a:rPr lang="en-US" dirty="0" err="1" smtClean="0"/>
              <a:t>ccamp</a:t>
            </a:r>
            <a:r>
              <a:rPr lang="en-US" dirty="0" smtClean="0"/>
              <a:t>-rsvp-</a:t>
            </a:r>
            <a:r>
              <a:rPr lang="en-US" dirty="0" err="1" smtClean="0"/>
              <a:t>te</a:t>
            </a:r>
            <a:r>
              <a:rPr lang="en-US" dirty="0" smtClean="0"/>
              <a:t>-</a:t>
            </a:r>
            <a:r>
              <a:rPr lang="en-US" dirty="0" err="1" smtClean="0"/>
              <a:t>mpls-tp-oam-ext</a:t>
            </a:r>
            <a:endParaRPr lang="en-US" dirty="0" smtClean="0"/>
          </a:p>
          <a:p>
            <a:pPr lvl="2"/>
            <a:r>
              <a:rPr lang="en-GB" dirty="0" smtClean="0"/>
              <a:t>For an update and resolution of comments</a:t>
            </a:r>
          </a:p>
          <a:p>
            <a:pPr lvl="1"/>
            <a:r>
              <a:rPr lang="en-US" dirty="0" smtClean="0"/>
              <a:t>draft-ietf-ccamp-gmpls-signaling-g709v3</a:t>
            </a:r>
          </a:p>
          <a:p>
            <a:pPr lvl="2"/>
            <a:r>
              <a:rPr lang="en-US" dirty="0"/>
              <a:t>For </a:t>
            </a:r>
            <a:r>
              <a:rPr lang="en-GB" dirty="0"/>
              <a:t>resolution of </a:t>
            </a:r>
            <a:r>
              <a:rPr lang="en-GB" dirty="0" smtClean="0"/>
              <a:t>tolerance/mapping comments</a:t>
            </a:r>
          </a:p>
          <a:p>
            <a:r>
              <a:rPr lang="en-GB" dirty="0" smtClean="0"/>
              <a:t>Waiting for other documents</a:t>
            </a:r>
          </a:p>
          <a:p>
            <a:pPr lvl="1"/>
            <a:r>
              <a:rPr lang="en-US" dirty="0" smtClean="0"/>
              <a:t>draft-</a:t>
            </a:r>
            <a:r>
              <a:rPr lang="en-US" dirty="0" err="1" smtClean="0"/>
              <a:t>ietf</a:t>
            </a:r>
            <a:r>
              <a:rPr lang="en-US" dirty="0" smtClean="0"/>
              <a:t>-</a:t>
            </a:r>
            <a:r>
              <a:rPr lang="en-US" dirty="0" err="1" smtClean="0"/>
              <a:t>ccamp</a:t>
            </a:r>
            <a:r>
              <a:rPr lang="en-US" dirty="0" smtClean="0"/>
              <a:t>-</a:t>
            </a:r>
            <a:r>
              <a:rPr lang="en-US" dirty="0" err="1" smtClean="0"/>
              <a:t>oam</a:t>
            </a:r>
            <a:r>
              <a:rPr lang="en-US" dirty="0" smtClean="0"/>
              <a:t>-configuration-</a:t>
            </a:r>
            <a:r>
              <a:rPr lang="en-US" dirty="0" err="1" smtClean="0"/>
              <a:t>fwk</a:t>
            </a:r>
            <a:endParaRPr lang="en-US" dirty="0" smtClean="0"/>
          </a:p>
          <a:p>
            <a:pPr lvl="1"/>
            <a:r>
              <a:rPr lang="en-US" dirty="0" smtClean="0"/>
              <a:t>draft-</a:t>
            </a:r>
            <a:r>
              <a:rPr lang="en-US" dirty="0" err="1" smtClean="0"/>
              <a:t>ietf</a:t>
            </a:r>
            <a:r>
              <a:rPr lang="en-US" dirty="0" smtClean="0"/>
              <a:t>-</a:t>
            </a:r>
            <a:r>
              <a:rPr lang="en-US" dirty="0" err="1" smtClean="0"/>
              <a:t>ccamp</a:t>
            </a:r>
            <a:r>
              <a:rPr lang="en-US" dirty="0" smtClean="0"/>
              <a:t>-rsvp-</a:t>
            </a:r>
            <a:r>
              <a:rPr lang="en-US" dirty="0" err="1" smtClean="0"/>
              <a:t>te</a:t>
            </a:r>
            <a:r>
              <a:rPr lang="en-US" dirty="0" smtClean="0"/>
              <a:t>-eth-</a:t>
            </a:r>
            <a:r>
              <a:rPr lang="en-US" dirty="0" err="1" smtClean="0"/>
              <a:t>oam</a:t>
            </a:r>
            <a:r>
              <a:rPr lang="en-US" dirty="0" smtClean="0"/>
              <a:t>-</a:t>
            </a:r>
            <a:r>
              <a:rPr lang="en-US" dirty="0" err="1" smtClean="0"/>
              <a:t>ext</a:t>
            </a:r>
            <a:endParaRPr lang="en-US" dirty="0" smtClean="0"/>
          </a:p>
          <a:p>
            <a:pPr lvl="1"/>
            <a:r>
              <a:rPr lang="en-US" dirty="0" smtClean="0"/>
              <a:t>draft-</a:t>
            </a:r>
            <a:r>
              <a:rPr lang="en-US" dirty="0" err="1" smtClean="0"/>
              <a:t>ietf</a:t>
            </a:r>
            <a:r>
              <a:rPr lang="en-US" dirty="0" smtClean="0"/>
              <a:t>-</a:t>
            </a:r>
            <a:r>
              <a:rPr lang="en-US" dirty="0" err="1" smtClean="0"/>
              <a:t>ccamp</a:t>
            </a:r>
            <a:r>
              <a:rPr lang="en-US" dirty="0" smtClean="0"/>
              <a:t>-rsvp-</a:t>
            </a:r>
            <a:r>
              <a:rPr lang="en-US" dirty="0" err="1" smtClean="0"/>
              <a:t>te</a:t>
            </a:r>
            <a:r>
              <a:rPr lang="en-US" dirty="0" smtClean="0"/>
              <a:t>-</a:t>
            </a:r>
            <a:r>
              <a:rPr lang="en-US" dirty="0" err="1" smtClean="0"/>
              <a:t>sdh-otn-oam-ext</a:t>
            </a:r>
            <a:endParaRPr lang="en-US" dirty="0" smtClean="0"/>
          </a:p>
          <a:p>
            <a:pPr lvl="1"/>
            <a:r>
              <a:rPr lang="en-GB" dirty="0"/>
              <a:t>draft-ietf-ccamp-gmpls-g709-framework</a:t>
            </a:r>
          </a:p>
          <a:p>
            <a:pPr lvl="1"/>
            <a:r>
              <a:rPr lang="en-GB" dirty="0"/>
              <a:t>draft-ietf-ccamp-otn-g709-info-model</a:t>
            </a:r>
          </a:p>
          <a:p>
            <a:pPr lvl="1"/>
            <a:r>
              <a:rPr lang="en-GB" dirty="0" smtClean="0"/>
              <a:t>draft-ietf-ccamp-gmpls-ospf-g709v3</a:t>
            </a:r>
            <a:endParaRPr lang="en-GB" dirty="0"/>
          </a:p>
        </p:txBody>
      </p:sp>
      <p:sp>
        <p:nvSpPr>
          <p:cNvPr id="5125" name="Footer Placeholder 2"/>
          <p:cNvSpPr>
            <a:spLocks noGrp="1"/>
          </p:cNvSpPr>
          <p:nvPr>
            <p:ph type="ftr" sz="quarter" idx="11"/>
          </p:nvPr>
        </p:nvSpPr>
        <p:spPr/>
        <p:txBody>
          <a:bodyPr/>
          <a:lstStyle>
            <a:lvl1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1pPr>
            <a:lvl2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2pPr>
            <a:lvl3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3pPr>
            <a:lvl4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4pPr>
            <a:lvl5pPr eaLnBrk="0" hangingPunct="0">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5pPr>
            <a:lvl6pPr marL="25146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6pPr>
            <a:lvl7pPr marL="29718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7pPr>
            <a:lvl8pPr marL="34290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8pPr>
            <a:lvl9pPr marL="3886200" indent="-228600" defTabSz="457200"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pitchFamily="34" charset="0"/>
                <a:ea typeface="DejaVu Sans"/>
                <a:cs typeface="DejaVu Sans"/>
              </a:defRPr>
            </a:lvl9pPr>
          </a:lstStyle>
          <a:p>
            <a:r>
              <a:rPr lang="en-US" dirty="0" smtClean="0"/>
              <a:t>86th IETF CCAMP Working Group</a:t>
            </a:r>
            <a:endParaRPr lang="en-US" dirty="0"/>
          </a:p>
        </p:txBody>
      </p:sp>
      <p:sp>
        <p:nvSpPr>
          <p:cNvPr id="6" name="Footer Placeholder 3"/>
          <p:cNvSpPr txBox="1">
            <a:spLocks/>
          </p:cNvSpPr>
          <p:nvPr/>
        </p:nvSpPr>
        <p:spPr bwMode="auto">
          <a:xfrm>
            <a:off x="2779713" y="6553200"/>
            <a:ext cx="3887787"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defPPr>
              <a:defRPr lang="en-GB"/>
            </a:defPPr>
            <a:lvl1pPr algn="ctr" defTabSz="457200" rtl="0" fontAlgn="base">
              <a:lnSpc>
                <a:spcPct val="100000"/>
              </a:lnSpc>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kern="1200">
                <a:solidFill>
                  <a:srgbClr val="000000"/>
                </a:solidFill>
                <a:latin typeface="Arial" charset="0"/>
                <a:ea typeface="DejaVu Sans" pitchFamily="34" charset="2"/>
                <a:cs typeface="DejaVu Sans" pitchFamily="34" charset="2"/>
              </a:defRPr>
            </a:lvl1pPr>
            <a:lvl2pPr marL="742950" indent="-285750" algn="l" defTabSz="457200" rtl="0" fontAlgn="base">
              <a:lnSpc>
                <a:spcPct val="80000"/>
              </a:lnSpc>
              <a:spcBef>
                <a:spcPts val="450"/>
              </a:spcBef>
              <a:spcAft>
                <a:spcPct val="0"/>
              </a:spcAft>
              <a:buClr>
                <a:srgbClr val="000000"/>
              </a:buClr>
              <a:buSzPct val="100000"/>
              <a:buFont typeface="Times New Roman" pitchFamily="16" charset="0"/>
              <a:defRPr kern="1200">
                <a:solidFill>
                  <a:schemeClr val="bg1"/>
                </a:solidFill>
                <a:latin typeface="Arial" charset="0"/>
                <a:ea typeface="DejaVu Sans" pitchFamily="34" charset="2"/>
                <a:cs typeface="DejaVu Sans" pitchFamily="34" charset="2"/>
              </a:defRPr>
            </a:lvl2pPr>
            <a:lvl3pPr marL="1143000" indent="-228600" algn="l" defTabSz="457200" rtl="0" fontAlgn="base">
              <a:lnSpc>
                <a:spcPct val="80000"/>
              </a:lnSpc>
              <a:spcBef>
                <a:spcPts val="450"/>
              </a:spcBef>
              <a:spcAft>
                <a:spcPct val="0"/>
              </a:spcAft>
              <a:buClr>
                <a:srgbClr val="000000"/>
              </a:buClr>
              <a:buSzPct val="100000"/>
              <a:buFont typeface="Times New Roman" pitchFamily="16" charset="0"/>
              <a:defRPr kern="1200">
                <a:solidFill>
                  <a:schemeClr val="bg1"/>
                </a:solidFill>
                <a:latin typeface="Arial" charset="0"/>
                <a:ea typeface="DejaVu Sans" pitchFamily="34" charset="2"/>
                <a:cs typeface="DejaVu Sans" pitchFamily="34" charset="2"/>
              </a:defRPr>
            </a:lvl3pPr>
            <a:lvl4pPr marL="1600200" indent="-228600" algn="l" defTabSz="457200" rtl="0" fontAlgn="base">
              <a:lnSpc>
                <a:spcPct val="80000"/>
              </a:lnSpc>
              <a:spcBef>
                <a:spcPts val="450"/>
              </a:spcBef>
              <a:spcAft>
                <a:spcPct val="0"/>
              </a:spcAft>
              <a:buClr>
                <a:srgbClr val="000000"/>
              </a:buClr>
              <a:buSzPct val="100000"/>
              <a:buFont typeface="Times New Roman" pitchFamily="16" charset="0"/>
              <a:defRPr kern="1200">
                <a:solidFill>
                  <a:schemeClr val="bg1"/>
                </a:solidFill>
                <a:latin typeface="Arial" charset="0"/>
                <a:ea typeface="DejaVu Sans" pitchFamily="34" charset="2"/>
                <a:cs typeface="DejaVu Sans" pitchFamily="34" charset="2"/>
              </a:defRPr>
            </a:lvl4pPr>
            <a:lvl5pPr marL="2057400" indent="-228600" algn="l" defTabSz="457200" rtl="0" fontAlgn="base">
              <a:lnSpc>
                <a:spcPct val="80000"/>
              </a:lnSpc>
              <a:spcBef>
                <a:spcPts val="450"/>
              </a:spcBef>
              <a:spcAft>
                <a:spcPct val="0"/>
              </a:spcAft>
              <a:buClr>
                <a:srgbClr val="000000"/>
              </a:buClr>
              <a:buSzPct val="100000"/>
              <a:buFont typeface="Times New Roman" pitchFamily="16" charset="0"/>
              <a:defRPr kern="1200">
                <a:solidFill>
                  <a:schemeClr val="bg1"/>
                </a:solidFill>
                <a:latin typeface="Arial" charset="0"/>
                <a:ea typeface="DejaVu Sans" pitchFamily="34" charset="2"/>
                <a:cs typeface="DejaVu Sans" pitchFamily="34" charset="2"/>
              </a:defRPr>
            </a:lvl5pPr>
            <a:lvl6pPr marL="2286000" algn="l" defTabSz="914400" rtl="0" eaLnBrk="1" latinLnBrk="0" hangingPunct="1">
              <a:defRPr kern="1200">
                <a:solidFill>
                  <a:schemeClr val="bg1"/>
                </a:solidFill>
                <a:latin typeface="Arial" charset="0"/>
                <a:ea typeface="DejaVu Sans" pitchFamily="34" charset="2"/>
                <a:cs typeface="DejaVu Sans" pitchFamily="34" charset="2"/>
              </a:defRPr>
            </a:lvl6pPr>
            <a:lvl7pPr marL="2743200" algn="l" defTabSz="914400" rtl="0" eaLnBrk="1" latinLnBrk="0" hangingPunct="1">
              <a:defRPr kern="1200">
                <a:solidFill>
                  <a:schemeClr val="bg1"/>
                </a:solidFill>
                <a:latin typeface="Arial" charset="0"/>
                <a:ea typeface="DejaVu Sans" pitchFamily="34" charset="2"/>
                <a:cs typeface="DejaVu Sans" pitchFamily="34" charset="2"/>
              </a:defRPr>
            </a:lvl7pPr>
            <a:lvl8pPr marL="3200400" algn="l" defTabSz="914400" rtl="0" eaLnBrk="1" latinLnBrk="0" hangingPunct="1">
              <a:defRPr kern="1200">
                <a:solidFill>
                  <a:schemeClr val="bg1"/>
                </a:solidFill>
                <a:latin typeface="Arial" charset="0"/>
                <a:ea typeface="DejaVu Sans" pitchFamily="34" charset="2"/>
                <a:cs typeface="DejaVu Sans" pitchFamily="34" charset="2"/>
              </a:defRPr>
            </a:lvl8pPr>
            <a:lvl9pPr marL="3657600" algn="l" defTabSz="914400" rtl="0" eaLnBrk="1" latinLnBrk="0" hangingPunct="1">
              <a:defRPr kern="1200">
                <a:solidFill>
                  <a:schemeClr val="bg1"/>
                </a:solidFill>
                <a:latin typeface="Arial" charset="0"/>
                <a:ea typeface="DejaVu Sans" pitchFamily="34" charset="2"/>
                <a:cs typeface="DejaVu Sans" pitchFamily="34" charset="2"/>
              </a:defRPr>
            </a:lvl9pPr>
          </a:lstStyle>
          <a:p>
            <a:r>
              <a:rPr lang="en-US" dirty="0" smtClean="0"/>
              <a:t>86th IETF CCAMP Working Group</a:t>
            </a:r>
            <a:endParaRPr lang="en-US" dirty="0"/>
          </a:p>
        </p:txBody>
      </p:sp>
    </p:spTree>
    <p:extLst>
      <p:ext uri="{BB962C8B-B14F-4D97-AF65-F5344CB8AC3E}">
        <p14:creationId xmlns:p14="http://schemas.microsoft.com/office/powerpoint/2010/main" val="403514017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marR="0" indent="0" algn="ctr"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a:pPr>
            <a:r>
              <a:rPr lang="en-US" sz="3200" dirty="0" smtClean="0"/>
              <a:t>Post LC </a:t>
            </a:r>
            <a:r>
              <a:rPr lang="en-US" sz="3200" dirty="0" smtClean="0">
                <a:solidFill>
                  <a:srgbClr val="000000"/>
                </a:solidFill>
                <a:effectLst/>
              </a:rPr>
              <a:t>change to:</a:t>
            </a:r>
            <a:br>
              <a:rPr lang="en-US" sz="3200" dirty="0" smtClean="0">
                <a:solidFill>
                  <a:srgbClr val="000000"/>
                </a:solidFill>
                <a:effectLst/>
              </a:rPr>
            </a:br>
            <a:r>
              <a:rPr lang="en-US" sz="3200" dirty="0" smtClean="0">
                <a:solidFill>
                  <a:srgbClr val="000000"/>
                </a:solidFill>
                <a:effectLst/>
              </a:rPr>
              <a:t>draft-</a:t>
            </a:r>
            <a:r>
              <a:rPr lang="en-US" sz="3200" dirty="0" err="1" smtClean="0">
                <a:solidFill>
                  <a:srgbClr val="000000"/>
                </a:solidFill>
                <a:effectLst/>
              </a:rPr>
              <a:t>ietf</a:t>
            </a:r>
            <a:r>
              <a:rPr lang="en-US" sz="3200" dirty="0" smtClean="0">
                <a:solidFill>
                  <a:srgbClr val="000000"/>
                </a:solidFill>
                <a:effectLst/>
              </a:rPr>
              <a:t>-</a:t>
            </a:r>
            <a:r>
              <a:rPr lang="en-US" sz="3200" dirty="0" err="1" smtClean="0">
                <a:solidFill>
                  <a:srgbClr val="000000"/>
                </a:solidFill>
                <a:effectLst/>
              </a:rPr>
              <a:t>ccamp</a:t>
            </a:r>
            <a:r>
              <a:rPr lang="en-US" sz="3200" dirty="0" smtClean="0">
                <a:solidFill>
                  <a:srgbClr val="000000"/>
                </a:solidFill>
                <a:effectLst/>
              </a:rPr>
              <a:t>-rsvp-</a:t>
            </a:r>
            <a:r>
              <a:rPr lang="en-US" sz="3200" dirty="0" err="1" smtClean="0">
                <a:solidFill>
                  <a:srgbClr val="000000"/>
                </a:solidFill>
                <a:effectLst/>
              </a:rPr>
              <a:t>te</a:t>
            </a:r>
            <a:r>
              <a:rPr lang="en-US" sz="3200" dirty="0" smtClean="0">
                <a:solidFill>
                  <a:srgbClr val="000000"/>
                </a:solidFill>
                <a:effectLst/>
              </a:rPr>
              <a:t>-</a:t>
            </a:r>
            <a:r>
              <a:rPr lang="en-US" sz="3200" dirty="0" err="1" smtClean="0">
                <a:solidFill>
                  <a:srgbClr val="000000"/>
                </a:solidFill>
                <a:effectLst/>
              </a:rPr>
              <a:t>mpls-tp-oam-ext</a:t>
            </a:r>
            <a:endParaRPr lang="en-US" sz="2800" dirty="0"/>
          </a:p>
        </p:txBody>
      </p:sp>
      <p:sp>
        <p:nvSpPr>
          <p:cNvPr id="5" name="Content Placeholder 4"/>
          <p:cNvSpPr>
            <a:spLocks noGrp="1"/>
          </p:cNvSpPr>
          <p:nvPr>
            <p:ph idx="1"/>
          </p:nvPr>
        </p:nvSpPr>
        <p:spPr>
          <a:xfrm>
            <a:off x="228600" y="1219199"/>
            <a:ext cx="8686928" cy="1905001"/>
          </a:xfrm>
        </p:spPr>
        <p:txBody>
          <a:bodyPr>
            <a:normAutofit fontScale="70000" lnSpcReduction="20000"/>
          </a:bodyPr>
          <a:lstStyle/>
          <a:p>
            <a:r>
              <a:rPr lang="en-US" dirty="0"/>
              <a:t>Problem pointed out by </a:t>
            </a:r>
            <a:r>
              <a:rPr lang="en-US" dirty="0" err="1"/>
              <a:t>Fei</a:t>
            </a:r>
            <a:r>
              <a:rPr lang="en-US" dirty="0"/>
              <a:t> Zhang in http://www.ietf.org/mail-archive/web/ccamp/current/msg13559.html "...  the tunnel number assigned by the egress LER should be carried back ...".</a:t>
            </a:r>
          </a:p>
          <a:p>
            <a:pPr lvl="1"/>
            <a:r>
              <a:rPr lang="en-US" dirty="0" smtClean="0"/>
              <a:t>Both </a:t>
            </a:r>
            <a:r>
              <a:rPr lang="en-US" dirty="0"/>
              <a:t>MEPs needs to know </a:t>
            </a:r>
            <a:r>
              <a:rPr lang="en-US" dirty="0" smtClean="0"/>
              <a:t>MEP-ID from </a:t>
            </a:r>
            <a:r>
              <a:rPr lang="en-US" dirty="0"/>
              <a:t>the other </a:t>
            </a:r>
            <a:r>
              <a:rPr lang="en-US" dirty="0" smtClean="0"/>
              <a:t>end-point</a:t>
            </a:r>
          </a:p>
          <a:p>
            <a:pPr lvl="1"/>
            <a:r>
              <a:rPr lang="en-US" dirty="0" smtClean="0"/>
              <a:t>Two alternatives discussed: ASSOCIATOPN Object or</a:t>
            </a:r>
            <a:br>
              <a:rPr lang="en-US" dirty="0" smtClean="0"/>
            </a:br>
            <a:r>
              <a:rPr lang="en-US" dirty="0" smtClean="0"/>
              <a:t> </a:t>
            </a:r>
            <a:r>
              <a:rPr lang="en-US" b="1" dirty="0" smtClean="0"/>
              <a:t>extended sub-TLV </a:t>
            </a:r>
            <a:r>
              <a:rPr lang="en-US" b="1" dirty="0" smtClean="0">
                <a:sym typeface="Wingdings" pitchFamily="2" charset="2"/>
              </a:rPr>
              <a:t> </a:t>
            </a:r>
            <a:r>
              <a:rPr lang="en-US" dirty="0" smtClean="0">
                <a:sym typeface="Wingdings" pitchFamily="2" charset="2"/>
              </a:rPr>
              <a:t>selected option</a:t>
            </a:r>
            <a:endParaRPr lang="en-US" b="1" dirty="0"/>
          </a:p>
          <a:p>
            <a:endParaRPr lang="en-US" dirty="0"/>
          </a:p>
          <a:p>
            <a:endParaRPr lang="en-US" dirty="0"/>
          </a:p>
        </p:txBody>
      </p:sp>
      <p:sp>
        <p:nvSpPr>
          <p:cNvPr id="4" name="Footer Placeholder 3"/>
          <p:cNvSpPr>
            <a:spLocks noGrp="1"/>
          </p:cNvSpPr>
          <p:nvPr>
            <p:ph type="ftr" idx="11"/>
          </p:nvPr>
        </p:nvSpPr>
        <p:spPr/>
        <p:txBody>
          <a:bodyPr/>
          <a:lstStyle/>
          <a:p>
            <a:pPr>
              <a:defRPr/>
            </a:pPr>
            <a:r>
              <a:rPr lang="en-US" smtClean="0"/>
              <a:t>86th IETF CCAMP Working Group</a:t>
            </a:r>
            <a:endParaRPr lang="en-US" dirty="0"/>
          </a:p>
        </p:txBody>
      </p:sp>
      <p:pic>
        <p:nvPicPr>
          <p:cNvPr id="6" name="Picture 2" descr="C:\Documents and Settings\ponsko\My Documents\Dropbox\diff-ietf.png"/>
          <p:cNvPicPr>
            <a:picLocks noChangeAspect="1" noChangeArrowheads="1"/>
          </p:cNvPicPr>
          <p:nvPr/>
        </p:nvPicPr>
        <p:blipFill>
          <a:blip r:embed="rId2" cstate="print"/>
          <a:srcRect/>
          <a:stretch>
            <a:fillRect/>
          </a:stretch>
        </p:blipFill>
        <p:spPr bwMode="auto">
          <a:xfrm>
            <a:off x="294044" y="3124200"/>
            <a:ext cx="8621484" cy="3429000"/>
          </a:xfrm>
          <a:prstGeom prst="rect">
            <a:avLst/>
          </a:prstGeom>
          <a:noFill/>
        </p:spPr>
      </p:pic>
    </p:spTree>
    <p:extLst>
      <p:ext uri="{BB962C8B-B14F-4D97-AF65-F5344CB8AC3E}">
        <p14:creationId xmlns:p14="http://schemas.microsoft.com/office/powerpoint/2010/main" val="2264872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Reminder: IPR Process</a:t>
            </a:r>
            <a:endParaRPr lang="en-US" dirty="0"/>
          </a:p>
        </p:txBody>
      </p:sp>
      <p:sp>
        <p:nvSpPr>
          <p:cNvPr id="3" name="Subtitle 2"/>
          <p:cNvSpPr>
            <a:spLocks noGrp="1"/>
          </p:cNvSpPr>
          <p:nvPr>
            <p:ph idx="1"/>
          </p:nvPr>
        </p:nvSpPr>
        <p:spPr/>
        <p:txBody>
          <a:bodyPr/>
          <a:lstStyle/>
          <a:p>
            <a:r>
              <a:rPr lang="en-US" dirty="0" smtClean="0"/>
              <a:t>Process put in place as a result of very late IPR disclosures</a:t>
            </a:r>
          </a:p>
          <a:p>
            <a:r>
              <a:rPr lang="en-US" dirty="0" smtClean="0"/>
              <a:t>Includes</a:t>
            </a:r>
          </a:p>
          <a:p>
            <a:pPr lvl="1"/>
            <a:r>
              <a:rPr lang="en-US" dirty="0" smtClean="0"/>
              <a:t>Polling of draft </a:t>
            </a:r>
            <a:r>
              <a:rPr lang="en-US" dirty="0"/>
              <a:t>authors &amp; contributors </a:t>
            </a:r>
            <a:endParaRPr lang="en-US" dirty="0" smtClean="0"/>
          </a:p>
          <a:p>
            <a:pPr lvl="2"/>
            <a:r>
              <a:rPr lang="en-US" dirty="0" smtClean="0"/>
              <a:t>Prior to moving to next step in WG process</a:t>
            </a:r>
          </a:p>
          <a:p>
            <a:pPr lvl="3"/>
            <a:r>
              <a:rPr lang="en-US" dirty="0" smtClean="0"/>
              <a:t>e.g., before an individual draft becomes a WG document or a WG document goes to last call</a:t>
            </a:r>
          </a:p>
          <a:p>
            <a:pPr lvl="2"/>
            <a:r>
              <a:rPr lang="en-US" dirty="0" smtClean="0"/>
              <a:t>Requires IPR compliance statement from </a:t>
            </a:r>
            <a:r>
              <a:rPr lang="en-US" b="1" i="1" dirty="0" smtClean="0"/>
              <a:t>all</a:t>
            </a:r>
            <a:r>
              <a:rPr lang="en-US" dirty="0" smtClean="0"/>
              <a:t> listed in draft</a:t>
            </a:r>
          </a:p>
        </p:txBody>
      </p:sp>
      <p:sp>
        <p:nvSpPr>
          <p:cNvPr id="4" name="Footer Placeholder 3"/>
          <p:cNvSpPr>
            <a:spLocks noGrp="1"/>
          </p:cNvSpPr>
          <p:nvPr>
            <p:ph type="ftr" idx="11"/>
          </p:nvPr>
        </p:nvSpPr>
        <p:spPr/>
        <p:txBody>
          <a:bodyPr/>
          <a:lstStyle/>
          <a:p>
            <a:r>
              <a:rPr lang="en-US" dirty="0" smtClean="0"/>
              <a:t>86th IETF CCAMP Working Group</a:t>
            </a:r>
            <a:endParaRPr lang="en-US" dirty="0"/>
          </a:p>
        </p:txBody>
      </p:sp>
    </p:spTree>
    <p:extLst>
      <p:ext uri="{BB962C8B-B14F-4D97-AF65-F5344CB8AC3E}">
        <p14:creationId xmlns:p14="http://schemas.microsoft.com/office/powerpoint/2010/main" val="1666372998"/>
      </p:ext>
    </p:extLst>
  </p:cSld>
  <p:clrMapOvr>
    <a:masterClrMapping/>
  </p:clrMapOvr>
</p:sld>
</file>

<file path=ppt/theme/theme1.xml><?xml version="1.0" encoding="utf-8"?>
<a:theme xmlns:a="http://schemas.openxmlformats.org/drawingml/2006/main" name="Default Design">
  <a:themeElements>
    <a:clrScheme name="Custom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E5"/>
      </a:hlink>
      <a:folHlink>
        <a:srgbClr val="B2B2B2"/>
      </a:folHlink>
    </a:clrScheme>
    <a:fontScheme name="Default Design">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80000"/>
          </a:lnSpc>
          <a:spcBef>
            <a:spcPts val="45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DejaVu Sans" pitchFamily="34" charset="2"/>
            <a:cs typeface="DejaVu Sans" pitchFamily="34" charset="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80000"/>
          </a:lnSpc>
          <a:spcBef>
            <a:spcPts val="45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DejaVu Sans" pitchFamily="34" charset="2"/>
            <a:cs typeface="DejaVu Sans" pitchFamily="34" charset="2"/>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14368</TotalTime>
  <Words>731</Words>
  <Application>Microsoft Office PowerPoint</Application>
  <PresentationFormat>On-screen Show (4:3)</PresentationFormat>
  <Paragraphs>135</Paragraphs>
  <Slides>12</Slides>
  <Notes>9</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Default Design</vt:lpstr>
      <vt:lpstr>CCAMP Working Group</vt:lpstr>
      <vt:lpstr>IETF Note Well</vt:lpstr>
      <vt:lpstr>Administrative</vt:lpstr>
      <vt:lpstr>Sessions</vt:lpstr>
      <vt:lpstr>PowerPoint Presentation</vt:lpstr>
      <vt:lpstr>Document Status – RFCs </vt:lpstr>
      <vt:lpstr>Document Status – Post WG Last Call</vt:lpstr>
      <vt:lpstr>Post LC change to: draft-ietf-ccamp-rsvp-te-mpls-tp-oam-ext</vt:lpstr>
      <vt:lpstr>Reminder: IPR Process</vt:lpstr>
      <vt:lpstr>WG Drafts on the Agenda</vt:lpstr>
      <vt:lpstr>WG Drafts Not on Agenda</vt:lpstr>
      <vt:lpstr>Liaisons and Communications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ccamp template</dc:title>
  <dc:creator>CCAMP Chairs</dc:creator>
  <cp:lastModifiedBy>Lou Berger</cp:lastModifiedBy>
  <cp:revision>186</cp:revision>
  <cp:lastPrinted>1601-01-01T00:00:00Z</cp:lastPrinted>
  <dcterms:created xsi:type="dcterms:W3CDTF">2003-07-15T07:15:36Z</dcterms:created>
  <dcterms:modified xsi:type="dcterms:W3CDTF">2013-03-13T11:23:33Z</dcterms:modified>
</cp:coreProperties>
</file>