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5" d="100"/>
          <a:sy n="85" d="100"/>
        </p:scale>
        <p:origin x="-744"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printerSettings" Target="printerSettings/printerSettings1.bin"/><Relationship Id="rId7" Type="http://schemas.openxmlformats.org/officeDocument/2006/relationships/presProps" Target="presProps.xml"/><Relationship Id="rId8" Type="http://schemas.openxmlformats.org/officeDocument/2006/relationships/viewProps" Target="viewProps.xml"/><Relationship Id="rId9" Type="http://schemas.openxmlformats.org/officeDocument/2006/relationships/theme" Target="theme/theme1.xml"/><Relationship Id="rId1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nb-NO"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smtClean="0"/>
              <a:t>Click to edit Master subtitle style</a:t>
            </a:r>
            <a:endParaRPr lang="en-US"/>
          </a:p>
        </p:txBody>
      </p:sp>
      <p:sp>
        <p:nvSpPr>
          <p:cNvPr id="4" name="Date Placeholder 3"/>
          <p:cNvSpPr>
            <a:spLocks noGrp="1"/>
          </p:cNvSpPr>
          <p:nvPr>
            <p:ph type="dt" sz="half" idx="10"/>
          </p:nvPr>
        </p:nvSpPr>
        <p:spPr/>
        <p:txBody>
          <a:bodyPr/>
          <a:lstStyle/>
          <a:p>
            <a:fld id="{079490D5-C080-514C-8627-9920B9004E66}" type="datetimeFigureOut">
              <a:rPr lang="en-US" smtClean="0"/>
              <a:t>2013-03-07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4D4D47-DB2E-994F-BFE8-D500C8BFF2DF}" type="slidenum">
              <a:rPr lang="en-US" smtClean="0"/>
              <a:t>‹#›</a:t>
            </a:fld>
            <a:endParaRPr lang="en-US"/>
          </a:p>
        </p:txBody>
      </p:sp>
    </p:spTree>
    <p:extLst>
      <p:ext uri="{BB962C8B-B14F-4D97-AF65-F5344CB8AC3E}">
        <p14:creationId xmlns:p14="http://schemas.microsoft.com/office/powerpoint/2010/main" val="12966103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9490D5-C080-514C-8627-9920B9004E66}" type="datetimeFigureOut">
              <a:rPr lang="en-US" smtClean="0"/>
              <a:t>2013-03-07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4D4D47-DB2E-994F-BFE8-D500C8BFF2DF}" type="slidenum">
              <a:rPr lang="en-US" smtClean="0"/>
              <a:t>‹#›</a:t>
            </a:fld>
            <a:endParaRPr lang="en-US"/>
          </a:p>
        </p:txBody>
      </p:sp>
    </p:spTree>
    <p:extLst>
      <p:ext uri="{BB962C8B-B14F-4D97-AF65-F5344CB8AC3E}">
        <p14:creationId xmlns:p14="http://schemas.microsoft.com/office/powerpoint/2010/main" val="35540834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9490D5-C080-514C-8627-9920B9004E66}" type="datetimeFigureOut">
              <a:rPr lang="en-US" smtClean="0"/>
              <a:t>2013-03-07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4D4D47-DB2E-994F-BFE8-D500C8BFF2DF}" type="slidenum">
              <a:rPr lang="en-US" smtClean="0"/>
              <a:t>‹#›</a:t>
            </a:fld>
            <a:endParaRPr lang="en-US"/>
          </a:p>
        </p:txBody>
      </p:sp>
    </p:spTree>
    <p:extLst>
      <p:ext uri="{BB962C8B-B14F-4D97-AF65-F5344CB8AC3E}">
        <p14:creationId xmlns:p14="http://schemas.microsoft.com/office/powerpoint/2010/main" val="17391774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9490D5-C080-514C-8627-9920B9004E66}" type="datetimeFigureOut">
              <a:rPr lang="en-US" smtClean="0"/>
              <a:t>2013-03-07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4D4D47-DB2E-994F-BFE8-D500C8BFF2DF}" type="slidenum">
              <a:rPr lang="en-US" smtClean="0"/>
              <a:t>‹#›</a:t>
            </a:fld>
            <a:endParaRPr lang="en-US"/>
          </a:p>
        </p:txBody>
      </p:sp>
    </p:spTree>
    <p:extLst>
      <p:ext uri="{BB962C8B-B14F-4D97-AF65-F5344CB8AC3E}">
        <p14:creationId xmlns:p14="http://schemas.microsoft.com/office/powerpoint/2010/main" val="29160570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79490D5-C080-514C-8627-9920B9004E66}" type="datetimeFigureOut">
              <a:rPr lang="en-US" smtClean="0"/>
              <a:t>2013-03-07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4D4D47-DB2E-994F-BFE8-D500C8BFF2DF}" type="slidenum">
              <a:rPr lang="en-US" smtClean="0"/>
              <a:t>‹#›</a:t>
            </a:fld>
            <a:endParaRPr lang="en-US"/>
          </a:p>
        </p:txBody>
      </p:sp>
    </p:spTree>
    <p:extLst>
      <p:ext uri="{BB962C8B-B14F-4D97-AF65-F5344CB8AC3E}">
        <p14:creationId xmlns:p14="http://schemas.microsoft.com/office/powerpoint/2010/main" val="39651198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79490D5-C080-514C-8627-9920B9004E66}" type="datetimeFigureOut">
              <a:rPr lang="en-US" smtClean="0"/>
              <a:t>2013-03-07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4D4D47-DB2E-994F-BFE8-D500C8BFF2DF}" type="slidenum">
              <a:rPr lang="en-US" smtClean="0"/>
              <a:t>‹#›</a:t>
            </a:fld>
            <a:endParaRPr lang="en-US"/>
          </a:p>
        </p:txBody>
      </p:sp>
    </p:spTree>
    <p:extLst>
      <p:ext uri="{BB962C8B-B14F-4D97-AF65-F5344CB8AC3E}">
        <p14:creationId xmlns:p14="http://schemas.microsoft.com/office/powerpoint/2010/main" val="13849083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79490D5-C080-514C-8627-9920B9004E66}" type="datetimeFigureOut">
              <a:rPr lang="en-US" smtClean="0"/>
              <a:t>2013-03-07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14D4D47-DB2E-994F-BFE8-D500C8BFF2DF}" type="slidenum">
              <a:rPr lang="en-US" smtClean="0"/>
              <a:t>‹#›</a:t>
            </a:fld>
            <a:endParaRPr lang="en-US"/>
          </a:p>
        </p:txBody>
      </p:sp>
    </p:spTree>
    <p:extLst>
      <p:ext uri="{BB962C8B-B14F-4D97-AF65-F5344CB8AC3E}">
        <p14:creationId xmlns:p14="http://schemas.microsoft.com/office/powerpoint/2010/main" val="11225923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79490D5-C080-514C-8627-9920B9004E66}" type="datetimeFigureOut">
              <a:rPr lang="en-US" smtClean="0"/>
              <a:t>2013-03-07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14D4D47-DB2E-994F-BFE8-D500C8BFF2DF}" type="slidenum">
              <a:rPr lang="en-US" smtClean="0"/>
              <a:t>‹#›</a:t>
            </a:fld>
            <a:endParaRPr lang="en-US"/>
          </a:p>
        </p:txBody>
      </p:sp>
    </p:spTree>
    <p:extLst>
      <p:ext uri="{BB962C8B-B14F-4D97-AF65-F5344CB8AC3E}">
        <p14:creationId xmlns:p14="http://schemas.microsoft.com/office/powerpoint/2010/main" val="2356756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9490D5-C080-514C-8627-9920B9004E66}" type="datetimeFigureOut">
              <a:rPr lang="en-US" smtClean="0"/>
              <a:t>2013-03-07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14D4D47-DB2E-994F-BFE8-D500C8BFF2DF}" type="slidenum">
              <a:rPr lang="en-US" smtClean="0"/>
              <a:t>‹#›</a:t>
            </a:fld>
            <a:endParaRPr lang="en-US"/>
          </a:p>
        </p:txBody>
      </p:sp>
    </p:spTree>
    <p:extLst>
      <p:ext uri="{BB962C8B-B14F-4D97-AF65-F5344CB8AC3E}">
        <p14:creationId xmlns:p14="http://schemas.microsoft.com/office/powerpoint/2010/main" val="3808809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9490D5-C080-514C-8627-9920B9004E66}" type="datetimeFigureOut">
              <a:rPr lang="en-US" smtClean="0"/>
              <a:t>2013-03-07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4D4D47-DB2E-994F-BFE8-D500C8BFF2DF}" type="slidenum">
              <a:rPr lang="en-US" smtClean="0"/>
              <a:t>‹#›</a:t>
            </a:fld>
            <a:endParaRPr lang="en-US"/>
          </a:p>
        </p:txBody>
      </p:sp>
    </p:spTree>
    <p:extLst>
      <p:ext uri="{BB962C8B-B14F-4D97-AF65-F5344CB8AC3E}">
        <p14:creationId xmlns:p14="http://schemas.microsoft.com/office/powerpoint/2010/main" val="21672925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9490D5-C080-514C-8627-9920B9004E66}" type="datetimeFigureOut">
              <a:rPr lang="en-US" smtClean="0"/>
              <a:t>2013-03-07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4D4D47-DB2E-994F-BFE8-D500C8BFF2DF}" type="slidenum">
              <a:rPr lang="en-US" smtClean="0"/>
              <a:t>‹#›</a:t>
            </a:fld>
            <a:endParaRPr lang="en-US"/>
          </a:p>
        </p:txBody>
      </p:sp>
    </p:spTree>
    <p:extLst>
      <p:ext uri="{BB962C8B-B14F-4D97-AF65-F5344CB8AC3E}">
        <p14:creationId xmlns:p14="http://schemas.microsoft.com/office/powerpoint/2010/main" val="245182310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b-NO"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b-NO" smtClean="0"/>
              <a:t>Click to edit Master text styles</a:t>
            </a:r>
          </a:p>
          <a:p>
            <a:pPr lvl="1"/>
            <a:r>
              <a:rPr lang="nb-NO" smtClean="0"/>
              <a:t>Second level</a:t>
            </a:r>
          </a:p>
          <a:p>
            <a:pPr lvl="2"/>
            <a:r>
              <a:rPr lang="nb-NO" smtClean="0"/>
              <a:t>Third level</a:t>
            </a:r>
          </a:p>
          <a:p>
            <a:pPr lvl="3"/>
            <a:r>
              <a:rPr lang="nb-NO" smtClean="0"/>
              <a:t>Fourth level</a:t>
            </a:r>
          </a:p>
          <a:p>
            <a:pPr lvl="4"/>
            <a:r>
              <a:rPr lang="nb-NO"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9490D5-C080-514C-8627-9920B9004E66}" type="datetimeFigureOut">
              <a:rPr lang="en-US" smtClean="0"/>
              <a:t>2013-03-07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4D4D47-DB2E-994F-BFE8-D500C8BFF2DF}" type="slidenum">
              <a:rPr lang="en-US" smtClean="0"/>
              <a:t>‹#›</a:t>
            </a:fld>
            <a:endParaRPr lang="en-US"/>
          </a:p>
        </p:txBody>
      </p:sp>
    </p:spTree>
    <p:extLst>
      <p:ext uri="{BB962C8B-B14F-4D97-AF65-F5344CB8AC3E}">
        <p14:creationId xmlns:p14="http://schemas.microsoft.com/office/powerpoint/2010/main" val="26164426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DHCPv6 through Tunnels</a:t>
            </a:r>
            <a:endParaRPr lang="en-US" dirty="0"/>
          </a:p>
        </p:txBody>
      </p:sp>
      <p:sp>
        <p:nvSpPr>
          <p:cNvPr id="3" name="Subtitle 2"/>
          <p:cNvSpPr>
            <a:spLocks noGrp="1"/>
          </p:cNvSpPr>
          <p:nvPr>
            <p:ph type="subTitle" idx="1"/>
          </p:nvPr>
        </p:nvSpPr>
        <p:spPr/>
        <p:txBody>
          <a:bodyPr/>
          <a:lstStyle/>
          <a:p>
            <a:r>
              <a:rPr lang="en-US" dirty="0"/>
              <a:t>d</a:t>
            </a:r>
            <a:r>
              <a:rPr lang="en-US" dirty="0" smtClean="0"/>
              <a:t>raft-ietf-dhc-dhcpv6-tunnels-01</a:t>
            </a:r>
            <a:endParaRPr lang="en-US" dirty="0"/>
          </a:p>
        </p:txBody>
      </p:sp>
    </p:spTree>
    <p:extLst>
      <p:ext uri="{BB962C8B-B14F-4D97-AF65-F5344CB8AC3E}">
        <p14:creationId xmlns:p14="http://schemas.microsoft.com/office/powerpoint/2010/main" val="27524515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a:t>
            </a:r>
            <a:endParaRPr lang="en-US" dirty="0"/>
          </a:p>
        </p:txBody>
      </p:sp>
      <p:sp>
        <p:nvSpPr>
          <p:cNvPr id="3" name="Content Placeholder 2"/>
          <p:cNvSpPr>
            <a:spLocks noGrp="1"/>
          </p:cNvSpPr>
          <p:nvPr>
            <p:ph idx="1"/>
          </p:nvPr>
        </p:nvSpPr>
        <p:spPr/>
        <p:txBody>
          <a:bodyPr/>
          <a:lstStyle/>
          <a:p>
            <a:r>
              <a:rPr lang="en-US" dirty="0" smtClean="0"/>
              <a:t>Run stateless DHCPv6 over a link-layer that:</a:t>
            </a:r>
          </a:p>
          <a:p>
            <a:pPr lvl="1"/>
            <a:r>
              <a:rPr lang="en-US" dirty="0" smtClean="0"/>
              <a:t>doesn’t support multicast </a:t>
            </a:r>
          </a:p>
          <a:p>
            <a:pPr lvl="1"/>
            <a:r>
              <a:rPr lang="en-US" dirty="0"/>
              <a:t>h</a:t>
            </a:r>
            <a:r>
              <a:rPr lang="en-US" smtClean="0"/>
              <a:t>as </a:t>
            </a:r>
            <a:r>
              <a:rPr lang="en-US" dirty="0" smtClean="0"/>
              <a:t>no link-local address</a:t>
            </a:r>
          </a:p>
          <a:p>
            <a:r>
              <a:rPr lang="en-US" dirty="0" smtClean="0"/>
              <a:t>Assumptions:</a:t>
            </a:r>
          </a:p>
          <a:p>
            <a:pPr lvl="1"/>
            <a:r>
              <a:rPr lang="en-US" dirty="0" smtClean="0"/>
              <a:t>The unicast address of the DHCPv6 server is known</a:t>
            </a:r>
          </a:p>
        </p:txBody>
      </p:sp>
    </p:spTree>
    <p:extLst>
      <p:ext uri="{BB962C8B-B14F-4D97-AF65-F5344CB8AC3E}">
        <p14:creationId xmlns:p14="http://schemas.microsoft.com/office/powerpoint/2010/main" val="37809974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Solutions:</a:t>
            </a:r>
            <a:endParaRPr lang="en-US" dirty="0"/>
          </a:p>
        </p:txBody>
      </p:sp>
      <p:sp>
        <p:nvSpPr>
          <p:cNvPr id="3" name="Content Placeholder 2"/>
          <p:cNvSpPr>
            <a:spLocks noGrp="1"/>
          </p:cNvSpPr>
          <p:nvPr>
            <p:ph idx="1"/>
          </p:nvPr>
        </p:nvSpPr>
        <p:spPr/>
        <p:txBody>
          <a:bodyPr/>
          <a:lstStyle/>
          <a:p>
            <a:r>
              <a:rPr lang="en-US" dirty="0" smtClean="0"/>
              <a:t>Need to run DHCPv6 using global addresses.</a:t>
            </a:r>
          </a:p>
          <a:p>
            <a:pPr marL="514350" indent="-514350">
              <a:buFont typeface="+mj-lt"/>
              <a:buAutoNum type="arabicPeriod"/>
            </a:pPr>
            <a:r>
              <a:rPr lang="en-US" dirty="0" smtClean="0"/>
              <a:t>Local DHCPv6 relay integrated with client.</a:t>
            </a:r>
          </a:p>
          <a:p>
            <a:pPr marL="514350" indent="-514350">
              <a:buFont typeface="+mj-lt"/>
              <a:buAutoNum type="arabicPeriod"/>
            </a:pPr>
            <a:r>
              <a:rPr lang="en-US" dirty="0" smtClean="0"/>
              <a:t>Allow client – server communication using global addresses.</a:t>
            </a:r>
            <a:endParaRPr lang="en-US" dirty="0"/>
          </a:p>
        </p:txBody>
      </p:sp>
    </p:spTree>
    <p:extLst>
      <p:ext uri="{BB962C8B-B14F-4D97-AF65-F5344CB8AC3E}">
        <p14:creationId xmlns:p14="http://schemas.microsoft.com/office/powerpoint/2010/main" val="8385104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Issues:</a:t>
            </a:r>
            <a:endParaRPr lang="en-US" dirty="0"/>
          </a:p>
        </p:txBody>
      </p:sp>
      <p:sp>
        <p:nvSpPr>
          <p:cNvPr id="3" name="Content Placeholder 2"/>
          <p:cNvSpPr>
            <a:spLocks noGrp="1"/>
          </p:cNvSpPr>
          <p:nvPr>
            <p:ph idx="1"/>
          </p:nvPr>
        </p:nvSpPr>
        <p:spPr>
          <a:xfrm>
            <a:off x="457200" y="1417638"/>
            <a:ext cx="8229600" cy="4708525"/>
          </a:xfrm>
        </p:spPr>
        <p:txBody>
          <a:bodyPr>
            <a:noAutofit/>
          </a:bodyPr>
          <a:lstStyle/>
          <a:p>
            <a:r>
              <a:rPr lang="en-US" sz="1600" dirty="0" smtClean="0"/>
              <a:t>Core </a:t>
            </a:r>
            <a:r>
              <a:rPr lang="en-US" sz="1600" dirty="0"/>
              <a:t>requirement for using multicast from client was to assure that packets always included relay information if client/server not on same "</a:t>
            </a:r>
            <a:r>
              <a:rPr lang="en-US" sz="1600" dirty="0" smtClean="0"/>
              <a:t>link”</a:t>
            </a:r>
            <a:endParaRPr lang="en-US" sz="1600" dirty="0"/>
          </a:p>
          <a:p>
            <a:r>
              <a:rPr lang="en-US" sz="1600" dirty="0"/>
              <a:t>Note - this may be a non-issue if server or relay is at other end of tunnel</a:t>
            </a:r>
            <a:r>
              <a:rPr lang="en-US" sz="1600" dirty="0" smtClean="0"/>
              <a:t>.</a:t>
            </a:r>
            <a:endParaRPr lang="en-US" sz="1600" dirty="0"/>
          </a:p>
          <a:p>
            <a:r>
              <a:rPr lang="en-US" sz="1600" dirty="0" smtClean="0"/>
              <a:t>RFC3315 </a:t>
            </a:r>
            <a:r>
              <a:rPr lang="en-US" sz="1600" dirty="0"/>
              <a:t>clearly noted that there may be networks where different transmission techniques may be required</a:t>
            </a:r>
            <a:r>
              <a:rPr lang="en-US" sz="1600" dirty="0" smtClean="0"/>
              <a:t>.</a:t>
            </a:r>
            <a:endParaRPr lang="en-US" sz="1600" dirty="0"/>
          </a:p>
          <a:p>
            <a:r>
              <a:rPr lang="en-US" sz="1600" dirty="0" smtClean="0"/>
              <a:t>as </a:t>
            </a:r>
            <a:r>
              <a:rPr lang="en-US" sz="1600" dirty="0"/>
              <a:t>client typically only had link local best to use that as it was "always" available ... This also made sending to non-link local not possible (routers probably drop packets to global if source is link-local)</a:t>
            </a:r>
            <a:r>
              <a:rPr lang="en-US" sz="1600" dirty="0" smtClean="0"/>
              <a:t>.</a:t>
            </a:r>
            <a:endParaRPr lang="en-US" sz="1600" dirty="0"/>
          </a:p>
          <a:p>
            <a:r>
              <a:rPr lang="en-US" sz="1600" dirty="0" smtClean="0"/>
              <a:t>if </a:t>
            </a:r>
            <a:r>
              <a:rPr lang="en-US" sz="1600" dirty="0"/>
              <a:t>unicast used as destination, how is it discovered</a:t>
            </a:r>
            <a:r>
              <a:rPr lang="en-US" sz="1600" dirty="0" smtClean="0"/>
              <a:t>?</a:t>
            </a:r>
            <a:endParaRPr lang="en-US" sz="1600" dirty="0"/>
          </a:p>
          <a:p>
            <a:r>
              <a:rPr lang="en-US" sz="1600" dirty="0" smtClean="0"/>
              <a:t>as </a:t>
            </a:r>
            <a:r>
              <a:rPr lang="en-US" sz="1600" dirty="0"/>
              <a:t>no alternative transmission standards existed, servers (&amp; relays) may enforce multicast so that may be an issue for deployments (but likely as new / updated relays and servers are needed, this is minor)</a:t>
            </a:r>
            <a:r>
              <a:rPr lang="en-US" sz="1600" dirty="0" smtClean="0"/>
              <a:t>.</a:t>
            </a:r>
            <a:endParaRPr lang="en-US" sz="1600" dirty="0"/>
          </a:p>
          <a:p>
            <a:r>
              <a:rPr lang="en-US" sz="1600" dirty="0" smtClean="0"/>
              <a:t>unicast </a:t>
            </a:r>
            <a:r>
              <a:rPr lang="en-US" sz="1600" dirty="0"/>
              <a:t>provides no redundancy if destination is down (though perhaps there are ways around that - virtual address which moves or </a:t>
            </a:r>
            <a:r>
              <a:rPr lang="en-US" sz="1600" dirty="0" err="1"/>
              <a:t>anycast</a:t>
            </a:r>
            <a:r>
              <a:rPr lang="en-US" sz="1600" dirty="0"/>
              <a:t> address)</a:t>
            </a:r>
            <a:r>
              <a:rPr lang="en-US" sz="1600" dirty="0" smtClean="0"/>
              <a:t>.</a:t>
            </a:r>
            <a:endParaRPr lang="en-US" sz="1600" dirty="0"/>
          </a:p>
          <a:p>
            <a:r>
              <a:rPr lang="en-US" sz="1600" dirty="0" smtClean="0"/>
              <a:t>for </a:t>
            </a:r>
            <a:r>
              <a:rPr lang="en-US" sz="1600" dirty="0"/>
              <a:t>clients, there may be issues with certain set ups where client doesn't know what is upstream, so network specific transmission techniques might fail if the client is unaware. Or it may require special assistance from another element. (Think of tethered devices.</a:t>
            </a:r>
            <a:r>
              <a:rPr lang="en-US" sz="1600" dirty="0" smtClean="0"/>
              <a:t>)</a:t>
            </a:r>
            <a:endParaRPr lang="en-US" sz="1600" dirty="0"/>
          </a:p>
          <a:p>
            <a:r>
              <a:rPr lang="en-US" sz="1600" dirty="0"/>
              <a:t>But other than the above, I don't see why unicast could not work. And in a tunnel environment, clearly some of the requirements above are not a concern</a:t>
            </a:r>
            <a:r>
              <a:rPr lang="en-US" sz="1600" dirty="0" smtClean="0"/>
              <a:t>.</a:t>
            </a:r>
            <a:endParaRPr lang="en-US" sz="1600" dirty="0"/>
          </a:p>
        </p:txBody>
      </p:sp>
    </p:spTree>
    <p:extLst>
      <p:ext uri="{BB962C8B-B14F-4D97-AF65-F5344CB8AC3E}">
        <p14:creationId xmlns:p14="http://schemas.microsoft.com/office/powerpoint/2010/main" val="4037804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141</TotalTime>
  <Words>342</Words>
  <Application>Microsoft Macintosh PowerPoint</Application>
  <PresentationFormat>On-screen Show (4:3)</PresentationFormat>
  <Paragraphs>22</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DHCPv6 through Tunnels</vt:lpstr>
      <vt:lpstr>Problem:</vt:lpstr>
      <vt:lpstr>Solutions:</vt:lpstr>
      <vt:lpstr>Issues:</vt:lpstr>
    </vt:vector>
  </TitlesOfParts>
  <Company>Cisco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Ole Troan</dc:creator>
  <cp:lastModifiedBy>Ole Troan</cp:lastModifiedBy>
  <cp:revision>4</cp:revision>
  <dcterms:created xsi:type="dcterms:W3CDTF">2013-03-07T15:11:10Z</dcterms:created>
  <dcterms:modified xsi:type="dcterms:W3CDTF">2013-03-07T17:32:21Z</dcterms:modified>
</cp:coreProperties>
</file>