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1" r:id="rId3"/>
    <p:sldId id="272" r:id="rId4"/>
    <p:sldId id="273" r:id="rId5"/>
    <p:sldId id="274" r:id="rId6"/>
    <p:sldId id="275" r:id="rId7"/>
    <p:sldId id="261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Yuchi Chen" initials="Y. Chen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62" autoAdjust="0"/>
    <p:restoredTop sz="94649" autoAdjust="0"/>
  </p:normalViewPr>
  <p:slideViewPr>
    <p:cSldViewPr>
      <p:cViewPr varScale="1">
        <p:scale>
          <a:sx n="135" d="100"/>
          <a:sy n="135" d="100"/>
        </p:scale>
        <p:origin x="-1072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commentAuthors" Target="commentAuthors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394D7E-6EDC-4ABA-9D2E-AF5EA4DDEEB1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CB666-2895-4E10-BB3B-78946B88D7F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6235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6801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8428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042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5428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282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588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653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120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620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469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3880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866C0-18F4-4BB4-9B9E-47EB4BED2A75}" type="datetimeFigureOut">
              <a:rPr lang="zh-CN" altLang="en-US" smtClean="0"/>
              <a:pPr/>
              <a:t>13/03/2013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35E55-9FBF-4480-A752-C2FFE3FC976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356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Provisioning IPv4 Configuration over IPv6 Only Networks</a:t>
            </a:r>
            <a:br>
              <a:rPr lang="en-US" altLang="zh-CN" dirty="0" smtClean="0"/>
            </a:br>
            <a:r>
              <a:rPr lang="en-US" altLang="zh-CN" sz="3600" i="1" dirty="0" smtClean="0"/>
              <a:t>draft-rajtar-dhc-v4configuration-01</a:t>
            </a:r>
            <a:endParaRPr lang="zh-CN" altLang="en-US" sz="3600" i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>
                <a:ea typeface="宋体" pitchFamily="2" charset="-122"/>
              </a:rPr>
              <a:t>B. Rajtar, </a:t>
            </a:r>
            <a:r>
              <a:rPr lang="en-US" altLang="zh-CN" sz="2800" u="sng" dirty="0" smtClean="0">
                <a:ea typeface="宋体" pitchFamily="2" charset="-122"/>
              </a:rPr>
              <a:t>I. Farrer</a:t>
            </a:r>
          </a:p>
          <a:p>
            <a:r>
              <a:rPr lang="en-US" altLang="zh-CN" sz="2800" dirty="0" smtClean="0"/>
              <a:t>IETF 86, Orlando, March. 2013</a:t>
            </a:r>
            <a:endParaRPr lang="en-US" altLang="zh-CN" sz="2800" dirty="0" smtClean="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816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Motivation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dirty="0" smtClean="0"/>
              <a:t>From discussions at IETF85, there was an agreement to align the provisioning of IPv4 configuration parameters over IPv6 only networks</a:t>
            </a:r>
          </a:p>
          <a:p>
            <a:r>
              <a:rPr lang="en-US" altLang="zh-CN" dirty="0" smtClean="0"/>
              <a:t>Main ‘customers’ for this are softwires (MAP-E, lw4o6) using DHCP based configuration</a:t>
            </a:r>
          </a:p>
          <a:p>
            <a:r>
              <a:rPr lang="en-US" altLang="zh-CN" dirty="0" smtClean="0"/>
              <a:t>Currently, multiple possible approaches have been proposed using both DHCPv6 and DHCPv4 over IPv6, some implemented, but none standardized</a:t>
            </a:r>
          </a:p>
          <a:p>
            <a:r>
              <a:rPr lang="en-US" altLang="zh-CN" dirty="0" smtClean="0"/>
              <a:t>The draft describes the proposed approaches listing their advantages and disadvantages</a:t>
            </a:r>
          </a:p>
          <a:p>
            <a:r>
              <a:rPr lang="en-US" altLang="zh-CN" dirty="0" smtClean="0"/>
              <a:t>Aim is to have a single DHCP transport approach for all v4 over IPv6 networks</a:t>
            </a:r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84375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DHCPv4o6 Based Provisioning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DHCPv4 messages are transported in UDP6/IPv6</a:t>
            </a:r>
          </a:p>
          <a:p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Once implemented, all DHCPv4 parameters available without further development</a:t>
            </a:r>
          </a:p>
          <a:p>
            <a:pPr lvl="1"/>
            <a:r>
              <a:rPr lang="en-US" dirty="0" smtClean="0"/>
              <a:t>IPv4 and IPv6 provisioning can be separated</a:t>
            </a:r>
          </a:p>
          <a:p>
            <a:pPr lvl="1"/>
            <a:r>
              <a:rPr lang="en-US" dirty="0" smtClean="0"/>
              <a:t>Only minor adaptation to existing DHCPv4 </a:t>
            </a:r>
            <a:r>
              <a:rPr lang="en-US" dirty="0" smtClean="0"/>
              <a:t>flows</a:t>
            </a:r>
          </a:p>
          <a:p>
            <a:pPr lvl="1"/>
            <a:r>
              <a:rPr lang="en-US" dirty="0" smtClean="0"/>
              <a:t>If the address is leased, then the lifetime mechanism is built-in</a:t>
            </a:r>
            <a:endParaRPr lang="en-US" dirty="0" smtClean="0"/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New functional elements needed</a:t>
            </a:r>
          </a:p>
          <a:p>
            <a:pPr lvl="1"/>
            <a:r>
              <a:rPr lang="en-US" dirty="0" smtClean="0"/>
              <a:t>New DHCPv6 option is necessary (IPv6 address of the DHCPv4 server)</a:t>
            </a:r>
          </a:p>
          <a:p>
            <a:pPr lvl="1"/>
            <a:r>
              <a:rPr lang="en-US" dirty="0" smtClean="0"/>
              <a:t>DHCPv4 client and server must be updated to support the new function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DHCPv6 Based Provisioning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r>
              <a:rPr lang="en-US" sz="2000" dirty="0" smtClean="0"/>
              <a:t>DHCPv6 options are used to deliver all IPv4 config parameters</a:t>
            </a:r>
          </a:p>
          <a:p>
            <a:r>
              <a:rPr lang="en-US" sz="2000" dirty="0" smtClean="0"/>
              <a:t>Pros:</a:t>
            </a:r>
          </a:p>
          <a:p>
            <a:pPr lvl="1"/>
            <a:r>
              <a:rPr lang="en-US" sz="2000" dirty="0" smtClean="0"/>
              <a:t>Simpler, in that no additional functional elements needed</a:t>
            </a:r>
          </a:p>
          <a:p>
            <a:pPr lvl="1"/>
            <a:r>
              <a:rPr lang="en-US" sz="2000" dirty="0" smtClean="0"/>
              <a:t>Single protocol used for all parameters</a:t>
            </a:r>
          </a:p>
          <a:p>
            <a:pPr lvl="1"/>
            <a:r>
              <a:rPr lang="en-US" sz="2000" dirty="0" smtClean="0"/>
              <a:t>Single provisioning point</a:t>
            </a:r>
          </a:p>
          <a:p>
            <a:r>
              <a:rPr lang="en-US" sz="2000" dirty="0" smtClean="0"/>
              <a:t>Cons:</a:t>
            </a:r>
          </a:p>
          <a:p>
            <a:pPr lvl="1"/>
            <a:r>
              <a:rPr lang="en-US" sz="2000" dirty="0" smtClean="0"/>
              <a:t>All DHCPv4 options must be ported to DHCPv6 – re-development work is required</a:t>
            </a:r>
          </a:p>
          <a:p>
            <a:pPr lvl="1"/>
            <a:r>
              <a:rPr lang="en-US" sz="2000" dirty="0" smtClean="0"/>
              <a:t>All clients/servers need to be updated each time a DHCPv4 option is ported to DHCPv6</a:t>
            </a:r>
            <a:endParaRPr lang="en-US" sz="2000" dirty="0"/>
          </a:p>
          <a:p>
            <a:pPr lvl="1"/>
            <a:r>
              <a:rPr lang="en-US" sz="2000" dirty="0" smtClean="0"/>
              <a:t>In the future, ‘legacy’ IPv4 options will be kept in DHCPv6</a:t>
            </a:r>
          </a:p>
          <a:p>
            <a:pPr lvl="1"/>
            <a:r>
              <a:rPr lang="en-US" sz="2000" dirty="0" smtClean="0"/>
              <a:t>IPv4 and IPv6 domains not </a:t>
            </a:r>
            <a:r>
              <a:rPr lang="en-US" sz="2000" dirty="0" smtClean="0"/>
              <a:t>separated</a:t>
            </a:r>
          </a:p>
          <a:p>
            <a:pPr lvl="1"/>
            <a:r>
              <a:rPr lang="en-US" sz="2000" dirty="0" smtClean="0"/>
              <a:t>If the address is leased, then the lifetime mechanism needs to be brought into DHCPv6 as well</a:t>
            </a:r>
            <a:endParaRPr lang="en-US" sz="2000" dirty="0" smtClean="0"/>
          </a:p>
          <a:p>
            <a:pPr lvl="1"/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DHCPv4 over Softwire Based Provisioning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IPv4 address is configured with DHCPv6. Other DHCPv4 messages are transported within an IPv6 tunnel in the same manner as any other IPv4 traffic</a:t>
            </a:r>
          </a:p>
          <a:p>
            <a:r>
              <a:rPr lang="en-US" dirty="0" smtClean="0"/>
              <a:t>Pros:</a:t>
            </a:r>
          </a:p>
          <a:p>
            <a:pPr lvl="1"/>
            <a:r>
              <a:rPr lang="en-US" dirty="0"/>
              <a:t>Once implemented, all DHCPv4 parameters available without further development</a:t>
            </a:r>
          </a:p>
          <a:p>
            <a:pPr lvl="1"/>
            <a:r>
              <a:rPr lang="en-US" dirty="0" smtClean="0"/>
              <a:t>Existing DHCPv4 and DHCPv6 architectures are used</a:t>
            </a:r>
          </a:p>
          <a:p>
            <a:pPr lvl="1"/>
            <a:r>
              <a:rPr lang="en-US" dirty="0" smtClean="0"/>
              <a:t>DHCPv4 and DHCPv6 can be separated for network flexibility if required</a:t>
            </a:r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New functional elements needed</a:t>
            </a:r>
          </a:p>
          <a:p>
            <a:pPr lvl="1"/>
            <a:r>
              <a:rPr lang="en-US" dirty="0" smtClean="0"/>
              <a:t>Requires significant rework on existing softwire implementations</a:t>
            </a:r>
          </a:p>
          <a:p>
            <a:pPr lvl="1"/>
            <a:r>
              <a:rPr lang="en-US" dirty="0" smtClean="0"/>
              <a:t>DHCPINFORM not suitable for use over softwire</a:t>
            </a:r>
          </a:p>
          <a:p>
            <a:pPr lvl="1"/>
            <a:r>
              <a:rPr lang="en-US" dirty="0" smtClean="0"/>
              <a:t>Binds the deployment of IPv4 parameters with softwire implementations</a:t>
            </a:r>
          </a:p>
          <a:p>
            <a:pPr lvl="1"/>
            <a:r>
              <a:rPr lang="en-US" dirty="0" smtClean="0"/>
              <a:t>A new mechanism for configuring the client with the IPv4 unicast address of the DHCPv4 server is necessary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Current Status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v</a:t>
            </a:r>
            <a:r>
              <a:rPr lang="en-US" altLang="zh-CN" dirty="0" smtClean="0"/>
              <a:t>00 published (with a CFA) with the conclusion that the DHCPv4 over IPv6 approach would be most suitable</a:t>
            </a:r>
          </a:p>
          <a:p>
            <a:r>
              <a:rPr lang="en-US" altLang="zh-CN" dirty="0" smtClean="0"/>
              <a:t>This conclusion was the subject of some discussion on the mailing list</a:t>
            </a:r>
          </a:p>
          <a:p>
            <a:r>
              <a:rPr lang="en-US" altLang="zh-CN" dirty="0"/>
              <a:t>v</a:t>
            </a:r>
            <a:r>
              <a:rPr lang="en-US" altLang="zh-CN" dirty="0" smtClean="0"/>
              <a:t>01 was then issued with an empty conclusion section TBC with the overall view of the WG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08208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Next steps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zh-CN" dirty="0" smtClean="0"/>
          </a:p>
          <a:p>
            <a:r>
              <a:rPr lang="en-US" altLang="zh-CN" dirty="0" smtClean="0"/>
              <a:t>Call for WG adoption</a:t>
            </a:r>
          </a:p>
          <a:p>
            <a:r>
              <a:rPr lang="en-US" altLang="zh-CN" dirty="0" smtClean="0"/>
              <a:t>Agree the conclusion across the WG</a:t>
            </a:r>
          </a:p>
          <a:p>
            <a:r>
              <a:rPr lang="en-US" altLang="zh-CN" dirty="0" smtClean="0"/>
              <a:t>Update other effected I-Ds (mainly softwire provisioning) in line with the outcome</a:t>
            </a:r>
          </a:p>
        </p:txBody>
      </p:sp>
    </p:spTree>
    <p:extLst>
      <p:ext uri="{BB962C8B-B14F-4D97-AF65-F5344CB8AC3E}">
        <p14:creationId xmlns:p14="http://schemas.microsoft.com/office/powerpoint/2010/main" val="1135281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484</Words>
  <Application>Microsoft Macintosh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主题​​</vt:lpstr>
      <vt:lpstr>Provisioning IPv4 Configuration over IPv6 Only Networks draft-rajtar-dhc-v4configuration-01</vt:lpstr>
      <vt:lpstr>Motivation</vt:lpstr>
      <vt:lpstr>DHCPv4o6 Based Provisioning</vt:lpstr>
      <vt:lpstr>DHCPv6 Based Provisioning</vt:lpstr>
      <vt:lpstr>DHCPv4 over Softwire Based Provisioning</vt:lpstr>
      <vt:lpstr>Current Status</vt:lpstr>
      <vt:lpstr>Next steps</vt:lpstr>
    </vt:vector>
  </TitlesOfParts>
  <Company>THU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4over6: An Extension to DS-Lite Architecture  draft-cui-softwire-b4-translated-ds-lite IETF 85-Atlanta, Nov. 2012</dc:title>
  <dc:creator>wu peng</dc:creator>
  <cp:lastModifiedBy>Ian Farrer</cp:lastModifiedBy>
  <cp:revision>113</cp:revision>
  <dcterms:created xsi:type="dcterms:W3CDTF">2012-10-30T13:27:45Z</dcterms:created>
  <dcterms:modified xsi:type="dcterms:W3CDTF">2013-03-13T23:44:44Z</dcterms:modified>
</cp:coreProperties>
</file>