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3" d="100"/>
          <a:sy n="123" d="100"/>
        </p:scale>
        <p:origin x="-360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C30FD-E200-4323-BACE-B305C4C1A5AE}" type="datetimeFigureOut">
              <a:rPr lang="en-US" smtClean="0"/>
              <a:t>3/11/2013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A837A1-B24D-4287-B9CF-D0F6FB3992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55037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C30FD-E200-4323-BACE-B305C4C1A5AE}" type="datetimeFigureOut">
              <a:rPr lang="en-US" smtClean="0"/>
              <a:t>3/11/2013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A837A1-B24D-4287-B9CF-D0F6FB3992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20902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C30FD-E200-4323-BACE-B305C4C1A5AE}" type="datetimeFigureOut">
              <a:rPr lang="en-US" smtClean="0"/>
              <a:t>3/11/2013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A837A1-B24D-4287-B9CF-D0F6FB3992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20923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C30FD-E200-4323-BACE-B305C4C1A5AE}" type="datetimeFigureOut">
              <a:rPr lang="en-US" smtClean="0"/>
              <a:t>3/11/2013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A837A1-B24D-4287-B9CF-D0F6FB3992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10020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C30FD-E200-4323-BACE-B305C4C1A5AE}" type="datetimeFigureOut">
              <a:rPr lang="en-US" smtClean="0"/>
              <a:t>3/11/2013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A837A1-B24D-4287-B9CF-D0F6FB3992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47370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C30FD-E200-4323-BACE-B305C4C1A5AE}" type="datetimeFigureOut">
              <a:rPr lang="en-US" smtClean="0"/>
              <a:t>3/11/2013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A837A1-B24D-4287-B9CF-D0F6FB3992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6944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C30FD-E200-4323-BACE-B305C4C1A5AE}" type="datetimeFigureOut">
              <a:rPr lang="en-US" smtClean="0"/>
              <a:t>3/11/2013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A837A1-B24D-4287-B9CF-D0F6FB3992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65740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C30FD-E200-4323-BACE-B305C4C1A5AE}" type="datetimeFigureOut">
              <a:rPr lang="en-US" smtClean="0"/>
              <a:t>3/11/2013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A837A1-B24D-4287-B9CF-D0F6FB3992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50893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C30FD-E200-4323-BACE-B305C4C1A5AE}" type="datetimeFigureOut">
              <a:rPr lang="en-US" smtClean="0"/>
              <a:t>3/11/2013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A837A1-B24D-4287-B9CF-D0F6FB3992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47232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C30FD-E200-4323-BACE-B305C4C1A5AE}" type="datetimeFigureOut">
              <a:rPr lang="en-US" smtClean="0"/>
              <a:t>3/11/2013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A837A1-B24D-4287-B9CF-D0F6FB3992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90589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C30FD-E200-4323-BACE-B305C4C1A5AE}" type="datetimeFigureOut">
              <a:rPr lang="en-US" smtClean="0"/>
              <a:t>3/11/2013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A837A1-B24D-4287-B9CF-D0F6FB3992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0296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FC30FD-E200-4323-BACE-B305C4C1A5AE}" type="datetimeFigureOut">
              <a:rPr lang="en-US" smtClean="0"/>
              <a:t>3/11/2013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A837A1-B24D-4287-B9CF-D0F6FB3992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81046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brent.hirschman@sprint.com" TargetMode="External"/><Relationship Id="rId2" Type="http://schemas.openxmlformats.org/officeDocument/2006/relationships/hyperlink" Target="mailto:lyle.t.bertz@sprint.com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Diameter Congestion And Filter Attributes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sz="3800" dirty="0" err="1" smtClean="0"/>
              <a:t>IETF</a:t>
            </a:r>
            <a:r>
              <a:rPr lang="en-US" sz="3800" dirty="0"/>
              <a:t> </a:t>
            </a:r>
            <a:r>
              <a:rPr lang="en-US" sz="3800" dirty="0" smtClean="0"/>
              <a:t>86, Orlando, USA</a:t>
            </a:r>
          </a:p>
          <a:p>
            <a:r>
              <a:rPr lang="en-US" sz="2600" dirty="0" smtClean="0"/>
              <a:t>Lyle </a:t>
            </a:r>
            <a:r>
              <a:rPr lang="en-US" sz="2600" dirty="0" err="1" smtClean="0"/>
              <a:t>Bertz</a:t>
            </a:r>
            <a:r>
              <a:rPr lang="en-US" sz="2600" dirty="0" smtClean="0"/>
              <a:t> (</a:t>
            </a:r>
            <a:r>
              <a:rPr lang="en-US" sz="2600" dirty="0" smtClean="0">
                <a:hlinkClick r:id="rId2"/>
              </a:rPr>
              <a:t>lyle.t.bertz@sprint.com</a:t>
            </a:r>
            <a:r>
              <a:rPr lang="en-US" sz="2600" dirty="0" smtClean="0"/>
              <a:t>)</a:t>
            </a:r>
          </a:p>
          <a:p>
            <a:r>
              <a:rPr lang="en-US" sz="2600" dirty="0" smtClean="0"/>
              <a:t>Brent Hirschman (</a:t>
            </a:r>
            <a:r>
              <a:rPr lang="en-US" sz="2600" dirty="0" smtClean="0">
                <a:hlinkClick r:id="rId3"/>
              </a:rPr>
              <a:t>brent.hirschman@sprint.com</a:t>
            </a:r>
            <a:r>
              <a:rPr lang="en-US" dirty="0" smtClean="0"/>
              <a:t>)</a:t>
            </a:r>
          </a:p>
          <a:p>
            <a:r>
              <a:rPr lang="en-US" dirty="0" smtClean="0"/>
              <a:t>Supplement to </a:t>
            </a:r>
          </a:p>
          <a:p>
            <a:r>
              <a:rPr lang="en-US" dirty="0" smtClean="0"/>
              <a:t>draft-bertz-dime-congestion-flow-attributes-00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7464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RFC</a:t>
            </a:r>
            <a:r>
              <a:rPr lang="en-US" dirty="0" smtClean="0"/>
              <a:t> 5777 Foundation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4800600" cy="4525963"/>
          </a:xfrm>
        </p:spPr>
        <p:txBody>
          <a:bodyPr>
            <a:normAutofit/>
          </a:bodyPr>
          <a:lstStyle/>
          <a:p>
            <a:r>
              <a:rPr lang="en-US" dirty="0" err="1" smtClean="0"/>
              <a:t>RFC</a:t>
            </a:r>
            <a:r>
              <a:rPr lang="en-US" dirty="0" smtClean="0"/>
              <a:t> 5777 </a:t>
            </a:r>
          </a:p>
          <a:p>
            <a:r>
              <a:rPr lang="en-US" dirty="0" smtClean="0"/>
              <a:t>Filter–Rule </a:t>
            </a:r>
            <a:r>
              <a:rPr lang="en-US" dirty="0" err="1" smtClean="0"/>
              <a:t>AVP</a:t>
            </a:r>
            <a:r>
              <a:rPr lang="en-US" dirty="0" smtClean="0"/>
              <a:t> </a:t>
            </a:r>
          </a:p>
          <a:p>
            <a:pPr lvl="1"/>
            <a:r>
              <a:rPr lang="en-US" dirty="0" smtClean="0"/>
              <a:t>The basis our work. </a:t>
            </a:r>
          </a:p>
          <a:p>
            <a:pPr lvl="1"/>
            <a:r>
              <a:rPr lang="en-US" dirty="0" smtClean="0"/>
              <a:t>Condition/Action design</a:t>
            </a:r>
          </a:p>
          <a:p>
            <a:pPr lvl="1"/>
            <a:endParaRPr lang="en-US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9296400" y="259080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4535129" y="1450258"/>
            <a:ext cx="4572000" cy="5078313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 smtClean="0"/>
              <a:t> Filter-Rule ::= &lt; </a:t>
            </a:r>
            <a:r>
              <a:rPr lang="en-US" dirty="0" err="1" smtClean="0"/>
              <a:t>AVP</a:t>
            </a:r>
            <a:r>
              <a:rPr lang="en-US" dirty="0" smtClean="0"/>
              <a:t> Header: 509 &gt; </a:t>
            </a:r>
          </a:p>
          <a:p>
            <a:r>
              <a:rPr lang="en-US" dirty="0" smtClean="0"/>
              <a:t>	[ Filter-Rule-Precedence ] </a:t>
            </a:r>
          </a:p>
          <a:p>
            <a:r>
              <a:rPr lang="en-US" dirty="0" smtClean="0"/>
              <a:t>	; Condition part of a Rule </a:t>
            </a:r>
          </a:p>
          <a:p>
            <a:r>
              <a:rPr lang="en-US" dirty="0" smtClean="0"/>
              <a:t>	; ------------------------ </a:t>
            </a:r>
          </a:p>
          <a:p>
            <a:r>
              <a:rPr lang="en-US" dirty="0" smtClean="0"/>
              <a:t>	[ Classifier ] </a:t>
            </a:r>
          </a:p>
          <a:p>
            <a:r>
              <a:rPr lang="en-US" dirty="0" smtClean="0"/>
              <a:t>	* [ Time-Of-Day-Condition ] </a:t>
            </a:r>
          </a:p>
          <a:p>
            <a:r>
              <a:rPr lang="en-US" dirty="0" smtClean="0"/>
              <a:t>	; Action and Meta-Data </a:t>
            </a:r>
          </a:p>
          <a:p>
            <a:r>
              <a:rPr lang="en-US" dirty="0" smtClean="0"/>
              <a:t>	; -------------------- </a:t>
            </a:r>
          </a:p>
          <a:p>
            <a:r>
              <a:rPr lang="en-US" dirty="0" smtClean="0"/>
              <a:t>	[ Treatment-Action ] </a:t>
            </a:r>
          </a:p>
          <a:p>
            <a:r>
              <a:rPr lang="en-US" dirty="0" smtClean="0"/>
              <a:t>	; Info about </a:t>
            </a:r>
            <a:r>
              <a:rPr lang="en-US" dirty="0" err="1" smtClean="0"/>
              <a:t>QoS</a:t>
            </a:r>
            <a:r>
              <a:rPr lang="en-US" dirty="0" smtClean="0"/>
              <a:t> related Actions </a:t>
            </a:r>
          </a:p>
          <a:p>
            <a:r>
              <a:rPr lang="en-US" dirty="0" smtClean="0"/>
              <a:t>	; ------------------------------ </a:t>
            </a:r>
          </a:p>
          <a:p>
            <a:r>
              <a:rPr lang="en-US" dirty="0" smtClean="0"/>
              <a:t>	[ </a:t>
            </a:r>
            <a:r>
              <a:rPr lang="en-US" dirty="0" err="1" smtClean="0"/>
              <a:t>QoS</a:t>
            </a:r>
            <a:r>
              <a:rPr lang="en-US" dirty="0" smtClean="0"/>
              <a:t>-Semantics ] </a:t>
            </a:r>
          </a:p>
          <a:p>
            <a:r>
              <a:rPr lang="en-US" dirty="0" smtClean="0"/>
              <a:t>	[ </a:t>
            </a:r>
            <a:r>
              <a:rPr lang="en-US" dirty="0" err="1" smtClean="0"/>
              <a:t>QoS</a:t>
            </a:r>
            <a:r>
              <a:rPr lang="en-US" dirty="0" smtClean="0"/>
              <a:t>-Profile-Template ] </a:t>
            </a:r>
          </a:p>
          <a:p>
            <a:r>
              <a:rPr lang="en-US" dirty="0" smtClean="0"/>
              <a:t>	[ </a:t>
            </a:r>
            <a:r>
              <a:rPr lang="en-US" dirty="0" err="1" smtClean="0"/>
              <a:t>QoS</a:t>
            </a:r>
            <a:r>
              <a:rPr lang="en-US" dirty="0" smtClean="0"/>
              <a:t>-Parameters ] </a:t>
            </a:r>
          </a:p>
          <a:p>
            <a:r>
              <a:rPr lang="en-US" dirty="0" smtClean="0"/>
              <a:t>	[ Excess-Treatment ] </a:t>
            </a:r>
          </a:p>
          <a:p>
            <a:r>
              <a:rPr lang="en-US" dirty="0" smtClean="0"/>
              <a:t>	; Extension Point </a:t>
            </a:r>
          </a:p>
          <a:p>
            <a:r>
              <a:rPr lang="en-US" dirty="0" smtClean="0"/>
              <a:t>	; --------------- </a:t>
            </a:r>
          </a:p>
          <a:p>
            <a:r>
              <a:rPr lang="en-US" dirty="0" smtClean="0"/>
              <a:t>	* [ </a:t>
            </a:r>
            <a:r>
              <a:rPr lang="en-US" dirty="0" err="1" smtClean="0"/>
              <a:t>AVP</a:t>
            </a:r>
            <a:r>
              <a:rPr lang="en-US" dirty="0" smtClean="0"/>
              <a:t> ]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72495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Congestion Management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Filter-Rule does not support </a:t>
            </a:r>
            <a:r>
              <a:rPr lang="en-US" dirty="0" err="1" smtClean="0"/>
              <a:t>ECN</a:t>
            </a:r>
            <a:r>
              <a:rPr lang="en-US" dirty="0" smtClean="0"/>
              <a:t> in 2 ways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/>
              <a:t>No </a:t>
            </a:r>
            <a:r>
              <a:rPr lang="en-US" dirty="0" err="1" smtClean="0"/>
              <a:t>AVP</a:t>
            </a:r>
            <a:r>
              <a:rPr lang="en-US" dirty="0" smtClean="0"/>
              <a:t> to add to condition part to Classify </a:t>
            </a:r>
            <a:r>
              <a:rPr lang="en-US" dirty="0" err="1" smtClean="0"/>
              <a:t>ECN</a:t>
            </a:r>
            <a:r>
              <a:rPr lang="en-US" dirty="0" smtClean="0"/>
              <a:t> marked traffic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/>
              <a:t>No Congestion-Treatment Action Set (</a:t>
            </a:r>
            <a:r>
              <a:rPr lang="en-US" dirty="0" err="1" smtClean="0"/>
              <a:t>RFC</a:t>
            </a:r>
            <a:r>
              <a:rPr lang="en-US" dirty="0" smtClean="0"/>
              <a:t> has Excess-Treatment and Treatment-Action </a:t>
            </a:r>
            <a:r>
              <a:rPr lang="en-US" dirty="0" err="1" smtClean="0"/>
              <a:t>AVPs</a:t>
            </a:r>
            <a:r>
              <a:rPr lang="en-US" dirty="0" smtClean="0"/>
              <a:t>)</a:t>
            </a:r>
          </a:p>
          <a:p>
            <a:r>
              <a:rPr lang="en-US" dirty="0" smtClean="0"/>
              <a:t>We need to build many filters for Congestion Management</a:t>
            </a:r>
          </a:p>
          <a:p>
            <a:pPr lvl="1"/>
            <a:r>
              <a:rPr lang="en-US" dirty="0" smtClean="0"/>
              <a:t>How do we know they are working? (Is any traffic captured)</a:t>
            </a:r>
          </a:p>
          <a:p>
            <a:pPr lvl="1"/>
            <a:r>
              <a:rPr lang="en-US" dirty="0" smtClean="0"/>
              <a:t>What can we observe on existing filters in order to remove unused ones OR ones deprecated by new filters?</a:t>
            </a:r>
          </a:p>
        </p:txBody>
      </p:sp>
    </p:spTree>
    <p:extLst>
      <p:ext uri="{BB962C8B-B14F-4D97-AF65-F5344CB8AC3E}">
        <p14:creationId xmlns:p14="http://schemas.microsoft.com/office/powerpoint/2010/main" val="14439456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ECN</a:t>
            </a:r>
            <a:r>
              <a:rPr lang="en-US" dirty="0" smtClean="0"/>
              <a:t> Specific </a:t>
            </a:r>
            <a:r>
              <a:rPr lang="en-US" dirty="0" err="1" smtClean="0"/>
              <a:t>AVPs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err="1" smtClean="0"/>
              <a:t>ECN</a:t>
            </a:r>
            <a:r>
              <a:rPr lang="en-US" dirty="0" smtClean="0"/>
              <a:t>-IP-</a:t>
            </a:r>
            <a:r>
              <a:rPr lang="en-US" dirty="0" err="1" smtClean="0"/>
              <a:t>Codepoint</a:t>
            </a:r>
            <a:r>
              <a:rPr lang="en-US" dirty="0" smtClean="0"/>
              <a:t> </a:t>
            </a:r>
            <a:r>
              <a:rPr lang="en-US" dirty="0" err="1" smtClean="0"/>
              <a:t>AVP</a:t>
            </a:r>
            <a:r>
              <a:rPr lang="en-US" dirty="0" smtClean="0"/>
              <a:t> (Enumerated)</a:t>
            </a:r>
          </a:p>
          <a:p>
            <a:pPr lvl="2"/>
            <a:r>
              <a:rPr lang="en-US" dirty="0" smtClean="0"/>
              <a:t>Specifies the Explicit Congestion Notification </a:t>
            </a:r>
            <a:r>
              <a:rPr lang="en-US" dirty="0" err="1" smtClean="0"/>
              <a:t>codepoint</a:t>
            </a:r>
            <a:r>
              <a:rPr lang="en-US" dirty="0" smtClean="0"/>
              <a:t> values to match in the IP header.</a:t>
            </a:r>
          </a:p>
          <a:p>
            <a:pPr lvl="2"/>
            <a:r>
              <a:rPr lang="en-US" dirty="0" smtClean="0"/>
              <a:t>Use: Place in Filter-Rule’s Classifier</a:t>
            </a:r>
          </a:p>
          <a:p>
            <a:r>
              <a:rPr lang="en-US" dirty="0" smtClean="0"/>
              <a:t>Congestion-Treatment </a:t>
            </a:r>
            <a:r>
              <a:rPr lang="en-US" dirty="0" err="1" smtClean="0"/>
              <a:t>AVP</a:t>
            </a:r>
            <a:r>
              <a:rPr lang="en-US" dirty="0" smtClean="0"/>
              <a:t> (Grouped)</a:t>
            </a:r>
          </a:p>
          <a:p>
            <a:pPr lvl="2"/>
            <a:r>
              <a:rPr lang="en-US" dirty="0" smtClean="0"/>
              <a:t>Similar in design/use to Excess-</a:t>
            </a:r>
            <a:r>
              <a:rPr lang="en-US" dirty="0" err="1" smtClean="0"/>
              <a:t>Treament</a:t>
            </a:r>
            <a:r>
              <a:rPr lang="en-US" dirty="0" smtClean="0"/>
              <a:t> </a:t>
            </a:r>
            <a:r>
              <a:rPr lang="en-US" dirty="0" err="1" smtClean="0"/>
              <a:t>AVP</a:t>
            </a:r>
            <a:endParaRPr lang="en-US" dirty="0" smtClean="0"/>
          </a:p>
          <a:p>
            <a:pPr lvl="2"/>
            <a:r>
              <a:rPr lang="en-US" dirty="0" smtClean="0"/>
              <a:t>NOTE: </a:t>
            </a:r>
            <a:r>
              <a:rPr lang="en-US" dirty="0"/>
              <a:t>C</a:t>
            </a:r>
            <a:r>
              <a:rPr lang="en-US" dirty="0" smtClean="0"/>
              <a:t>riteria for Congestion or traffic under congestion is out of scope of the </a:t>
            </a:r>
            <a:r>
              <a:rPr lang="en-US" dirty="0" err="1" smtClean="0"/>
              <a:t>AVP</a:t>
            </a:r>
            <a:r>
              <a:rPr lang="en-US" dirty="0" smtClean="0"/>
              <a:t> specification</a:t>
            </a:r>
          </a:p>
          <a:p>
            <a:pPr lvl="1"/>
            <a:r>
              <a:rPr lang="en-US" dirty="0" smtClean="0"/>
              <a:t>Flow-Count </a:t>
            </a:r>
            <a:r>
              <a:rPr lang="en-US" dirty="0" err="1" smtClean="0"/>
              <a:t>AVP</a:t>
            </a:r>
            <a:r>
              <a:rPr lang="en-US" dirty="0" smtClean="0"/>
              <a:t> (Unsigned64)</a:t>
            </a:r>
          </a:p>
          <a:p>
            <a:pPr lvl="2"/>
            <a:r>
              <a:rPr lang="en-US" dirty="0"/>
              <a:t>I</a:t>
            </a:r>
            <a:r>
              <a:rPr lang="en-US" dirty="0" smtClean="0"/>
              <a:t>ndicates the number of protocol specific flows.  The protocol is determined by the filter</a:t>
            </a:r>
          </a:p>
          <a:p>
            <a:pPr lvl="1"/>
            <a:r>
              <a:rPr lang="en-US" dirty="0" smtClean="0"/>
              <a:t>Packet-Count </a:t>
            </a:r>
            <a:r>
              <a:rPr lang="en-US" dirty="0" err="1" smtClean="0"/>
              <a:t>AVP</a:t>
            </a:r>
            <a:r>
              <a:rPr lang="en-US" dirty="0" smtClean="0"/>
              <a:t> (Unsigned64)</a:t>
            </a:r>
          </a:p>
          <a:p>
            <a:pPr lvl="2"/>
            <a:r>
              <a:rPr lang="en-US" dirty="0" smtClean="0"/>
              <a:t>Indicates the number of protocol specific packets.</a:t>
            </a:r>
          </a:p>
          <a:p>
            <a:pPr marL="0" indent="0">
              <a:buNone/>
            </a:pPr>
            <a:endParaRPr lang="en-US" dirty="0" smtClean="0"/>
          </a:p>
          <a:p>
            <a:pPr marL="914400" lvl="2" indent="0">
              <a:buNone/>
            </a:pPr>
            <a:endParaRPr lang="en-US" dirty="0" smtClean="0"/>
          </a:p>
          <a:p>
            <a:pPr lvl="2"/>
            <a:endParaRPr lang="en-US" dirty="0" smtClean="0"/>
          </a:p>
          <a:p>
            <a:pPr lvl="2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62194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Filter </a:t>
            </a:r>
            <a:r>
              <a:rPr lang="en-US" dirty="0" err="1" smtClean="0"/>
              <a:t>AVPs</a:t>
            </a:r>
            <a:r>
              <a:rPr lang="en-US" dirty="0" smtClean="0"/>
              <a:t> for maintenance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Two </a:t>
            </a:r>
            <a:r>
              <a:rPr lang="en-US" dirty="0" err="1" smtClean="0"/>
              <a:t>AVPs</a:t>
            </a:r>
            <a:endParaRPr lang="en-US" dirty="0" smtClean="0"/>
          </a:p>
          <a:p>
            <a:pPr lvl="1"/>
            <a:r>
              <a:rPr lang="en-US" dirty="0" smtClean="0"/>
              <a:t>Flow-Count </a:t>
            </a:r>
            <a:r>
              <a:rPr lang="en-US" dirty="0" err="1" smtClean="0"/>
              <a:t>AVP</a:t>
            </a:r>
            <a:r>
              <a:rPr lang="en-US" dirty="0" smtClean="0"/>
              <a:t> (Unsigned64)</a:t>
            </a:r>
          </a:p>
          <a:p>
            <a:pPr lvl="2"/>
            <a:r>
              <a:rPr lang="en-US" dirty="0"/>
              <a:t>I</a:t>
            </a:r>
            <a:r>
              <a:rPr lang="en-US" dirty="0" smtClean="0"/>
              <a:t>ndicates the number of protocol specific flows.  The protocol is determined by the filter</a:t>
            </a:r>
          </a:p>
          <a:p>
            <a:pPr lvl="1"/>
            <a:r>
              <a:rPr lang="en-US" dirty="0" smtClean="0"/>
              <a:t>Packet-Count </a:t>
            </a:r>
            <a:r>
              <a:rPr lang="en-US" dirty="0" err="1" smtClean="0"/>
              <a:t>AVP</a:t>
            </a:r>
            <a:r>
              <a:rPr lang="en-US" dirty="0" smtClean="0"/>
              <a:t> (Unsigned64)</a:t>
            </a:r>
          </a:p>
          <a:p>
            <a:pPr lvl="2"/>
            <a:r>
              <a:rPr lang="en-US" dirty="0" smtClean="0"/>
              <a:t>Indicates the number of protocol specific packets.</a:t>
            </a:r>
          </a:p>
          <a:p>
            <a:r>
              <a:rPr lang="en-US" dirty="0" smtClean="0"/>
              <a:t>Uses</a:t>
            </a:r>
          </a:p>
          <a:p>
            <a:pPr lvl="1"/>
            <a:r>
              <a:rPr lang="en-US" dirty="0" smtClean="0"/>
              <a:t>Use in accounting/reporting to determine if Filter is working as planned</a:t>
            </a:r>
          </a:p>
          <a:p>
            <a:pPr lvl="1"/>
            <a:r>
              <a:rPr lang="en-US" dirty="0" smtClean="0"/>
              <a:t>Can be combined with other </a:t>
            </a:r>
            <a:r>
              <a:rPr lang="en-US" dirty="0" err="1" smtClean="0"/>
              <a:t>AVPs</a:t>
            </a:r>
            <a:r>
              <a:rPr lang="en-US" dirty="0" smtClean="0"/>
              <a:t> to provide rudimentary traffic profile (e.g. bytes per flow, bytes per packet, etc.)</a:t>
            </a:r>
          </a:p>
          <a:p>
            <a:pPr lvl="1"/>
            <a:r>
              <a:rPr lang="en-US" dirty="0" smtClean="0"/>
              <a:t>Can be sent in Filter-Rule as prescriptive </a:t>
            </a:r>
          </a:p>
          <a:p>
            <a:pPr marL="0" indent="0">
              <a:buNone/>
            </a:pPr>
            <a:endParaRPr lang="en-US" dirty="0" smtClean="0"/>
          </a:p>
          <a:p>
            <a:pPr marL="914400" lvl="2" indent="0">
              <a:buNone/>
            </a:pPr>
            <a:endParaRPr lang="en-US" dirty="0" smtClean="0"/>
          </a:p>
          <a:p>
            <a:pPr lvl="2"/>
            <a:endParaRPr lang="en-US" dirty="0" smtClean="0"/>
          </a:p>
          <a:p>
            <a:pPr lvl="2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78985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Questions for Consideration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Should we add TCP </a:t>
            </a:r>
            <a:r>
              <a:rPr lang="en-US" dirty="0" err="1" smtClean="0"/>
              <a:t>ECE</a:t>
            </a:r>
            <a:r>
              <a:rPr lang="en-US" dirty="0" smtClean="0"/>
              <a:t> and </a:t>
            </a:r>
            <a:r>
              <a:rPr lang="en-US" dirty="0" err="1" smtClean="0"/>
              <a:t>CWR</a:t>
            </a:r>
            <a:r>
              <a:rPr lang="en-US" dirty="0" smtClean="0"/>
              <a:t> filters?</a:t>
            </a:r>
          </a:p>
          <a:p>
            <a:r>
              <a:rPr lang="en-US" dirty="0" smtClean="0"/>
              <a:t>Should we </a:t>
            </a:r>
            <a:r>
              <a:rPr lang="en-US" smtClean="0"/>
              <a:t>add Classifier </a:t>
            </a:r>
            <a:r>
              <a:rPr lang="en-US" dirty="0" smtClean="0"/>
              <a:t>support for </a:t>
            </a:r>
            <a:r>
              <a:rPr lang="en-US" dirty="0" err="1" smtClean="0"/>
              <a:t>ECN</a:t>
            </a:r>
            <a:r>
              <a:rPr lang="en-US" dirty="0" smtClean="0"/>
              <a:t> for </a:t>
            </a:r>
            <a:r>
              <a:rPr lang="en-US" dirty="0" err="1" smtClean="0"/>
              <a:t>RTP</a:t>
            </a:r>
            <a:r>
              <a:rPr lang="en-US" dirty="0" smtClean="0"/>
              <a:t> over </a:t>
            </a:r>
            <a:r>
              <a:rPr lang="en-US" dirty="0" err="1" smtClean="0"/>
              <a:t>UDP</a:t>
            </a:r>
            <a:r>
              <a:rPr lang="en-US" dirty="0" smtClean="0"/>
              <a:t> (</a:t>
            </a:r>
            <a:r>
              <a:rPr lang="en-US" dirty="0" err="1" smtClean="0"/>
              <a:t>RFC</a:t>
            </a:r>
            <a:r>
              <a:rPr lang="en-US" dirty="0" smtClean="0"/>
              <a:t> 6679)?</a:t>
            </a:r>
          </a:p>
          <a:p>
            <a:r>
              <a:rPr lang="en-US" dirty="0" smtClean="0"/>
              <a:t>What other extensions like </a:t>
            </a:r>
            <a:r>
              <a:rPr lang="en-US" dirty="0" err="1" smtClean="0"/>
              <a:t>RFC</a:t>
            </a:r>
            <a:r>
              <a:rPr lang="en-US" dirty="0" smtClean="0"/>
              <a:t> 6679 exist and should they be incorporated?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4813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</TotalTime>
  <Words>335</Words>
  <Application>Microsoft Office PowerPoint</Application>
  <PresentationFormat>On-screen Show (4:3)</PresentationFormat>
  <Paragraphs>65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Diameter Congestion And Filter Attributes</vt:lpstr>
      <vt:lpstr>RFC 5777 Foundation</vt:lpstr>
      <vt:lpstr>Congestion Management</vt:lpstr>
      <vt:lpstr>ECN Specific AVPs</vt:lpstr>
      <vt:lpstr>Filter AVPs for maintenance</vt:lpstr>
      <vt:lpstr>Questions for Consideration</vt:lpstr>
    </vt:vector>
  </TitlesOfParts>
  <Company>Sprint Nextel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Diameter Congestion And Filter Attributes</dc:title>
  <dc:creator>lbertz01</dc:creator>
  <cp:lastModifiedBy>lbertz01</cp:lastModifiedBy>
  <cp:revision>17</cp:revision>
  <dcterms:created xsi:type="dcterms:W3CDTF">2013-03-02T14:55:03Z</dcterms:created>
  <dcterms:modified xsi:type="dcterms:W3CDTF">2013-03-11T19:11:34Z</dcterms:modified>
</cp:coreProperties>
</file>