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notesMasterIdLst>
    <p:notesMasterId r:id="rId19"/>
  </p:notesMasterIdLst>
  <p:handoutMasterIdLst>
    <p:handoutMasterId r:id="rId20"/>
  </p:handoutMasterIdLst>
  <p:sldIdLst>
    <p:sldId id="871" r:id="rId2"/>
    <p:sldId id="882" r:id="rId3"/>
    <p:sldId id="895" r:id="rId4"/>
    <p:sldId id="872" r:id="rId5"/>
    <p:sldId id="887" r:id="rId6"/>
    <p:sldId id="885" r:id="rId7"/>
    <p:sldId id="886" r:id="rId8"/>
    <p:sldId id="892" r:id="rId9"/>
    <p:sldId id="893" r:id="rId10"/>
    <p:sldId id="894" r:id="rId11"/>
    <p:sldId id="884" r:id="rId12"/>
    <p:sldId id="874" r:id="rId13"/>
    <p:sldId id="883" r:id="rId14"/>
    <p:sldId id="876" r:id="rId15"/>
    <p:sldId id="877" r:id="rId16"/>
    <p:sldId id="880" r:id="rId17"/>
    <p:sldId id="881" r:id="rId18"/>
  </p:sldIdLst>
  <p:sldSz cx="9144000" cy="6858000" type="screen4x3"/>
  <p:notesSz cx="7315200" cy="9601200"/>
  <p:defaultTextStyle>
    <a:defPPr>
      <a:defRPr lang="en-US"/>
    </a:defPPr>
    <a:lvl1pPr algn="l" rtl="0" eaLnBrk="0" fontAlgn="base" hangingPunct="0">
      <a:spcBef>
        <a:spcPct val="0"/>
      </a:spcBef>
      <a:spcAft>
        <a:spcPct val="0"/>
      </a:spcAft>
      <a:defRPr sz="1600" b="1" kern="1200">
        <a:solidFill>
          <a:schemeClr val="tx1"/>
        </a:solidFill>
        <a:latin typeface="Arial" pitchFamily="34" charset="0"/>
        <a:ea typeface="+mn-ea"/>
        <a:cs typeface="+mn-cs"/>
      </a:defRPr>
    </a:lvl1pPr>
    <a:lvl2pPr marL="457200" algn="l" rtl="0" eaLnBrk="0" fontAlgn="base" hangingPunct="0">
      <a:spcBef>
        <a:spcPct val="0"/>
      </a:spcBef>
      <a:spcAft>
        <a:spcPct val="0"/>
      </a:spcAft>
      <a:defRPr sz="1600" b="1" kern="1200">
        <a:solidFill>
          <a:schemeClr val="tx1"/>
        </a:solidFill>
        <a:latin typeface="Arial" pitchFamily="34" charset="0"/>
        <a:ea typeface="+mn-ea"/>
        <a:cs typeface="+mn-cs"/>
      </a:defRPr>
    </a:lvl2pPr>
    <a:lvl3pPr marL="914400" algn="l" rtl="0" eaLnBrk="0" fontAlgn="base" hangingPunct="0">
      <a:spcBef>
        <a:spcPct val="0"/>
      </a:spcBef>
      <a:spcAft>
        <a:spcPct val="0"/>
      </a:spcAft>
      <a:defRPr sz="1600" b="1" kern="1200">
        <a:solidFill>
          <a:schemeClr val="tx1"/>
        </a:solidFill>
        <a:latin typeface="Arial" pitchFamily="34" charset="0"/>
        <a:ea typeface="+mn-ea"/>
        <a:cs typeface="+mn-cs"/>
      </a:defRPr>
    </a:lvl3pPr>
    <a:lvl4pPr marL="1371600" algn="l" rtl="0" eaLnBrk="0" fontAlgn="base" hangingPunct="0">
      <a:spcBef>
        <a:spcPct val="0"/>
      </a:spcBef>
      <a:spcAft>
        <a:spcPct val="0"/>
      </a:spcAft>
      <a:defRPr sz="1600" b="1" kern="1200">
        <a:solidFill>
          <a:schemeClr val="tx1"/>
        </a:solidFill>
        <a:latin typeface="Arial" pitchFamily="34" charset="0"/>
        <a:ea typeface="+mn-ea"/>
        <a:cs typeface="+mn-cs"/>
      </a:defRPr>
    </a:lvl4pPr>
    <a:lvl5pPr marL="1828800" algn="l" rtl="0" eaLnBrk="0" fontAlgn="base" hangingPunct="0">
      <a:spcBef>
        <a:spcPct val="0"/>
      </a:spcBef>
      <a:spcAft>
        <a:spcPct val="0"/>
      </a:spcAft>
      <a:defRPr sz="1600" b="1" kern="1200">
        <a:solidFill>
          <a:schemeClr val="tx1"/>
        </a:solidFill>
        <a:latin typeface="Arial" pitchFamily="34" charset="0"/>
        <a:ea typeface="+mn-ea"/>
        <a:cs typeface="+mn-cs"/>
      </a:defRPr>
    </a:lvl5pPr>
    <a:lvl6pPr marL="2286000" algn="l" defTabSz="914400" rtl="0" eaLnBrk="1" latinLnBrk="0" hangingPunct="1">
      <a:defRPr sz="1600" b="1" kern="1200">
        <a:solidFill>
          <a:schemeClr val="tx1"/>
        </a:solidFill>
        <a:latin typeface="Arial" pitchFamily="34" charset="0"/>
        <a:ea typeface="+mn-ea"/>
        <a:cs typeface="+mn-cs"/>
      </a:defRPr>
    </a:lvl6pPr>
    <a:lvl7pPr marL="2743200" algn="l" defTabSz="914400" rtl="0" eaLnBrk="1" latinLnBrk="0" hangingPunct="1">
      <a:defRPr sz="1600" b="1" kern="1200">
        <a:solidFill>
          <a:schemeClr val="tx1"/>
        </a:solidFill>
        <a:latin typeface="Arial" pitchFamily="34" charset="0"/>
        <a:ea typeface="+mn-ea"/>
        <a:cs typeface="+mn-cs"/>
      </a:defRPr>
    </a:lvl7pPr>
    <a:lvl8pPr marL="3200400" algn="l" defTabSz="914400" rtl="0" eaLnBrk="1" latinLnBrk="0" hangingPunct="1">
      <a:defRPr sz="1600" b="1" kern="1200">
        <a:solidFill>
          <a:schemeClr val="tx1"/>
        </a:solidFill>
        <a:latin typeface="Arial" pitchFamily="34" charset="0"/>
        <a:ea typeface="+mn-ea"/>
        <a:cs typeface="+mn-cs"/>
      </a:defRPr>
    </a:lvl8pPr>
    <a:lvl9pPr marL="3657600" algn="l" defTabSz="914400" rtl="0" eaLnBrk="1" latinLnBrk="0" hangingPunct="1">
      <a:defRPr sz="1600" b="1"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F0066"/>
    <a:srgbClr val="FF3300"/>
    <a:srgbClr val="CCECFF"/>
    <a:srgbClr val="800080"/>
    <a:srgbClr val="CCFFCC"/>
    <a:srgbClr val="003300"/>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2794" autoAdjust="0"/>
    <p:restoredTop sz="84673" autoAdjust="0"/>
  </p:normalViewPr>
  <p:slideViewPr>
    <p:cSldViewPr snapToGrid="0" snapToObjects="1">
      <p:cViewPr varScale="1">
        <p:scale>
          <a:sx n="55" d="100"/>
          <a:sy n="55" d="100"/>
        </p:scale>
        <p:origin x="-1176" y="-82"/>
      </p:cViewPr>
      <p:guideLst>
        <p:guide orient="horz" pos="487"/>
        <p:guide pos="2917"/>
      </p:guideLst>
    </p:cSldViewPr>
  </p:slideViewPr>
  <p:outlineViewPr>
    <p:cViewPr>
      <p:scale>
        <a:sx n="33" d="100"/>
        <a:sy n="33" d="100"/>
      </p:scale>
      <p:origin x="0" y="1238"/>
    </p:cViewPr>
  </p:outlineViewPr>
  <p:notesTextViewPr>
    <p:cViewPr>
      <p:scale>
        <a:sx n="100" d="100"/>
        <a:sy n="100" d="100"/>
      </p:scale>
      <p:origin x="0" y="0"/>
    </p:cViewPr>
  </p:notesTextViewPr>
  <p:sorterViewPr>
    <p:cViewPr>
      <p:scale>
        <a:sx n="85" d="100"/>
        <a:sy n="85" d="100"/>
      </p:scale>
      <p:origin x="0" y="1008"/>
    </p:cViewPr>
  </p:sorterViewPr>
  <p:notesViewPr>
    <p:cSldViewPr snapToGrid="0" snapToObjects="1">
      <p:cViewPr>
        <p:scale>
          <a:sx n="100" d="100"/>
          <a:sy n="100" d="100"/>
        </p:scale>
        <p:origin x="-132" y="-60"/>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3170238" cy="479425"/>
          </a:xfrm>
          <a:prstGeom prst="rect">
            <a:avLst/>
          </a:prstGeom>
          <a:noFill/>
          <a:ln w="12700">
            <a:noFill/>
            <a:miter lim="800000"/>
            <a:headEnd type="none" w="sm" len="sm"/>
            <a:tailEnd type="none" w="sm" len="sm"/>
          </a:ln>
          <a:effectLst/>
        </p:spPr>
        <p:txBody>
          <a:bodyPr vert="horz" wrap="square" lIns="90178" tIns="45089" rIns="90178" bIns="45089" numCol="1" anchor="t" anchorCtr="0" compatLnSpc="1">
            <a:prstTxWarp prst="textNoShape">
              <a:avLst/>
            </a:prstTxWarp>
          </a:bodyPr>
          <a:lstStyle>
            <a:lvl1pPr defTabSz="901700">
              <a:defRPr sz="1200" b="0"/>
            </a:lvl1pPr>
          </a:lstStyle>
          <a:p>
            <a:endParaRPr lang="en-US" altLang="zh-TW"/>
          </a:p>
        </p:txBody>
      </p:sp>
      <p:sp>
        <p:nvSpPr>
          <p:cNvPr id="64515" name="Rectangle 3"/>
          <p:cNvSpPr>
            <a:spLocks noGrp="1" noChangeArrowheads="1"/>
          </p:cNvSpPr>
          <p:nvPr>
            <p:ph type="dt" sz="quarter" idx="1"/>
          </p:nvPr>
        </p:nvSpPr>
        <p:spPr bwMode="auto">
          <a:xfrm>
            <a:off x="4144963" y="0"/>
            <a:ext cx="3170237" cy="479425"/>
          </a:xfrm>
          <a:prstGeom prst="rect">
            <a:avLst/>
          </a:prstGeom>
          <a:noFill/>
          <a:ln w="12700">
            <a:noFill/>
            <a:miter lim="800000"/>
            <a:headEnd type="none" w="sm" len="sm"/>
            <a:tailEnd type="none" w="sm" len="sm"/>
          </a:ln>
          <a:effectLst/>
        </p:spPr>
        <p:txBody>
          <a:bodyPr vert="horz" wrap="square" lIns="90178" tIns="45089" rIns="90178" bIns="45089" numCol="1" anchor="t" anchorCtr="0" compatLnSpc="1">
            <a:prstTxWarp prst="textNoShape">
              <a:avLst/>
            </a:prstTxWarp>
          </a:bodyPr>
          <a:lstStyle>
            <a:lvl1pPr algn="r" defTabSz="901700">
              <a:defRPr sz="1200" b="0"/>
            </a:lvl1pPr>
          </a:lstStyle>
          <a:p>
            <a:endParaRPr lang="en-US" altLang="zh-TW"/>
          </a:p>
        </p:txBody>
      </p:sp>
      <p:sp>
        <p:nvSpPr>
          <p:cNvPr id="64516" name="Rectangle 4"/>
          <p:cNvSpPr>
            <a:spLocks noGrp="1" noChangeArrowheads="1"/>
          </p:cNvSpPr>
          <p:nvPr>
            <p:ph type="ftr" sz="quarter" idx="2"/>
          </p:nvPr>
        </p:nvSpPr>
        <p:spPr bwMode="auto">
          <a:xfrm>
            <a:off x="0" y="9121775"/>
            <a:ext cx="3170238" cy="479425"/>
          </a:xfrm>
          <a:prstGeom prst="rect">
            <a:avLst/>
          </a:prstGeom>
          <a:noFill/>
          <a:ln w="12700">
            <a:noFill/>
            <a:miter lim="800000"/>
            <a:headEnd type="none" w="sm" len="sm"/>
            <a:tailEnd type="none" w="sm" len="sm"/>
          </a:ln>
          <a:effectLst/>
        </p:spPr>
        <p:txBody>
          <a:bodyPr vert="horz" wrap="square" lIns="90178" tIns="45089" rIns="90178" bIns="45089" numCol="1" anchor="b" anchorCtr="0" compatLnSpc="1">
            <a:prstTxWarp prst="textNoShape">
              <a:avLst/>
            </a:prstTxWarp>
          </a:bodyPr>
          <a:lstStyle>
            <a:lvl1pPr defTabSz="901700">
              <a:defRPr sz="1200" b="0"/>
            </a:lvl1pPr>
          </a:lstStyle>
          <a:p>
            <a:endParaRPr lang="en-US" altLang="zh-TW"/>
          </a:p>
        </p:txBody>
      </p:sp>
      <p:sp>
        <p:nvSpPr>
          <p:cNvPr id="64517" name="Rectangle 5"/>
          <p:cNvSpPr>
            <a:spLocks noGrp="1" noChangeArrowheads="1"/>
          </p:cNvSpPr>
          <p:nvPr>
            <p:ph type="sldNum" sz="quarter" idx="3"/>
          </p:nvPr>
        </p:nvSpPr>
        <p:spPr bwMode="auto">
          <a:xfrm>
            <a:off x="4144963" y="9121775"/>
            <a:ext cx="3170237" cy="479425"/>
          </a:xfrm>
          <a:prstGeom prst="rect">
            <a:avLst/>
          </a:prstGeom>
          <a:noFill/>
          <a:ln w="12700">
            <a:noFill/>
            <a:miter lim="800000"/>
            <a:headEnd type="none" w="sm" len="sm"/>
            <a:tailEnd type="none" w="sm" len="sm"/>
          </a:ln>
          <a:effectLst/>
        </p:spPr>
        <p:txBody>
          <a:bodyPr vert="horz" wrap="square" lIns="90178" tIns="45089" rIns="90178" bIns="45089" numCol="1" anchor="b" anchorCtr="0" compatLnSpc="1">
            <a:prstTxWarp prst="textNoShape">
              <a:avLst/>
            </a:prstTxWarp>
          </a:bodyPr>
          <a:lstStyle>
            <a:lvl1pPr algn="r" defTabSz="901700">
              <a:defRPr sz="1200" b="0"/>
            </a:lvl1pPr>
          </a:lstStyle>
          <a:p>
            <a:fld id="{4B82FB83-A0CD-4B98-937C-F51814475572}" type="slidenum">
              <a:rPr lang="zh-TW" altLang="en-US"/>
              <a:pPr/>
              <a:t>‹#›</a:t>
            </a:fld>
            <a:endParaRPr lang="en-US" altLang="zh-T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4258" name="Rectangle 2"/>
          <p:cNvSpPr>
            <a:spLocks noGrp="1" noChangeArrowheads="1"/>
          </p:cNvSpPr>
          <p:nvPr>
            <p:ph type="hdr" sz="quarter"/>
          </p:nvPr>
        </p:nvSpPr>
        <p:spPr bwMode="auto">
          <a:xfrm>
            <a:off x="0" y="0"/>
            <a:ext cx="3170238" cy="479425"/>
          </a:xfrm>
          <a:prstGeom prst="rect">
            <a:avLst/>
          </a:prstGeom>
          <a:noFill/>
          <a:ln w="12700">
            <a:noFill/>
            <a:miter lim="800000"/>
            <a:headEnd type="none" w="sm" len="sm"/>
            <a:tailEnd type="none" w="sm" len="sm"/>
          </a:ln>
          <a:effectLst/>
        </p:spPr>
        <p:txBody>
          <a:bodyPr vert="horz" wrap="square" lIns="90178" tIns="45089" rIns="90178" bIns="45089" numCol="1" anchor="t" anchorCtr="0" compatLnSpc="1">
            <a:prstTxWarp prst="textNoShape">
              <a:avLst/>
            </a:prstTxWarp>
          </a:bodyPr>
          <a:lstStyle>
            <a:lvl1pPr defTabSz="901700">
              <a:defRPr sz="1200" b="0"/>
            </a:lvl1pPr>
          </a:lstStyle>
          <a:p>
            <a:endParaRPr lang="en-US" altLang="zh-TW"/>
          </a:p>
        </p:txBody>
      </p:sp>
      <p:sp>
        <p:nvSpPr>
          <p:cNvPr id="224259" name="Rectangle 3"/>
          <p:cNvSpPr>
            <a:spLocks noGrp="1" noChangeArrowheads="1"/>
          </p:cNvSpPr>
          <p:nvPr>
            <p:ph type="dt" idx="1"/>
          </p:nvPr>
        </p:nvSpPr>
        <p:spPr bwMode="auto">
          <a:xfrm>
            <a:off x="4144963" y="0"/>
            <a:ext cx="3170237" cy="479425"/>
          </a:xfrm>
          <a:prstGeom prst="rect">
            <a:avLst/>
          </a:prstGeom>
          <a:noFill/>
          <a:ln w="12700">
            <a:noFill/>
            <a:miter lim="800000"/>
            <a:headEnd type="none" w="sm" len="sm"/>
            <a:tailEnd type="none" w="sm" len="sm"/>
          </a:ln>
          <a:effectLst/>
        </p:spPr>
        <p:txBody>
          <a:bodyPr vert="horz" wrap="square" lIns="90178" tIns="45089" rIns="90178" bIns="45089" numCol="1" anchor="t" anchorCtr="0" compatLnSpc="1">
            <a:prstTxWarp prst="textNoShape">
              <a:avLst/>
            </a:prstTxWarp>
          </a:bodyPr>
          <a:lstStyle>
            <a:lvl1pPr algn="r" defTabSz="901700">
              <a:defRPr sz="1200" b="0"/>
            </a:lvl1pPr>
          </a:lstStyle>
          <a:p>
            <a:endParaRPr lang="en-US" altLang="zh-TW"/>
          </a:p>
        </p:txBody>
      </p:sp>
      <p:sp>
        <p:nvSpPr>
          <p:cNvPr id="224260"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p:spPr>
      </p:sp>
      <p:sp>
        <p:nvSpPr>
          <p:cNvPr id="224261" name="Rectangle 5"/>
          <p:cNvSpPr>
            <a:spLocks noGrp="1" noChangeArrowheads="1"/>
          </p:cNvSpPr>
          <p:nvPr>
            <p:ph type="body" sz="quarter" idx="3"/>
          </p:nvPr>
        </p:nvSpPr>
        <p:spPr bwMode="auto">
          <a:xfrm>
            <a:off x="974725" y="4560888"/>
            <a:ext cx="5365750" cy="4319587"/>
          </a:xfrm>
          <a:prstGeom prst="rect">
            <a:avLst/>
          </a:prstGeom>
          <a:noFill/>
          <a:ln w="12700">
            <a:noFill/>
            <a:miter lim="800000"/>
            <a:headEnd type="none" w="sm" len="sm"/>
            <a:tailEnd type="none" w="sm" len="sm"/>
          </a:ln>
          <a:effectLst/>
        </p:spPr>
        <p:txBody>
          <a:bodyPr vert="horz" wrap="square" lIns="90178" tIns="45089" rIns="90178" bIns="45089" numCol="1" anchor="t" anchorCtr="0" compatLnSpc="1">
            <a:prstTxWarp prst="textNoShape">
              <a:avLst/>
            </a:prstTxWarp>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p>
        </p:txBody>
      </p:sp>
      <p:sp>
        <p:nvSpPr>
          <p:cNvPr id="224262" name="Rectangle 6"/>
          <p:cNvSpPr>
            <a:spLocks noGrp="1" noChangeArrowheads="1"/>
          </p:cNvSpPr>
          <p:nvPr>
            <p:ph type="ftr" sz="quarter" idx="4"/>
          </p:nvPr>
        </p:nvSpPr>
        <p:spPr bwMode="auto">
          <a:xfrm>
            <a:off x="0" y="9121775"/>
            <a:ext cx="3170238" cy="479425"/>
          </a:xfrm>
          <a:prstGeom prst="rect">
            <a:avLst/>
          </a:prstGeom>
          <a:noFill/>
          <a:ln w="12700">
            <a:noFill/>
            <a:miter lim="800000"/>
            <a:headEnd type="none" w="sm" len="sm"/>
            <a:tailEnd type="none" w="sm" len="sm"/>
          </a:ln>
          <a:effectLst/>
        </p:spPr>
        <p:txBody>
          <a:bodyPr vert="horz" wrap="square" lIns="90178" tIns="45089" rIns="90178" bIns="45089" numCol="1" anchor="b" anchorCtr="0" compatLnSpc="1">
            <a:prstTxWarp prst="textNoShape">
              <a:avLst/>
            </a:prstTxWarp>
          </a:bodyPr>
          <a:lstStyle>
            <a:lvl1pPr defTabSz="901700">
              <a:defRPr sz="1200" b="0"/>
            </a:lvl1pPr>
          </a:lstStyle>
          <a:p>
            <a:endParaRPr lang="en-US" altLang="zh-TW"/>
          </a:p>
        </p:txBody>
      </p:sp>
      <p:sp>
        <p:nvSpPr>
          <p:cNvPr id="224263" name="Rectangle 7"/>
          <p:cNvSpPr>
            <a:spLocks noGrp="1" noChangeArrowheads="1"/>
          </p:cNvSpPr>
          <p:nvPr>
            <p:ph type="sldNum" sz="quarter" idx="5"/>
          </p:nvPr>
        </p:nvSpPr>
        <p:spPr bwMode="auto">
          <a:xfrm>
            <a:off x="4144963" y="9121775"/>
            <a:ext cx="3170237" cy="479425"/>
          </a:xfrm>
          <a:prstGeom prst="rect">
            <a:avLst/>
          </a:prstGeom>
          <a:noFill/>
          <a:ln w="12700">
            <a:noFill/>
            <a:miter lim="800000"/>
            <a:headEnd type="none" w="sm" len="sm"/>
            <a:tailEnd type="none" w="sm" len="sm"/>
          </a:ln>
          <a:effectLst/>
        </p:spPr>
        <p:txBody>
          <a:bodyPr vert="horz" wrap="square" lIns="90178" tIns="45089" rIns="90178" bIns="45089" numCol="1" anchor="b" anchorCtr="0" compatLnSpc="1">
            <a:prstTxWarp prst="textNoShape">
              <a:avLst/>
            </a:prstTxWarp>
          </a:bodyPr>
          <a:lstStyle>
            <a:lvl1pPr algn="r" defTabSz="901700">
              <a:defRPr sz="1200" b="0"/>
            </a:lvl1pPr>
          </a:lstStyle>
          <a:p>
            <a:fld id="{F1C11F9D-88A1-4C9B-81A5-32B2CA2380F4}" type="slidenum">
              <a:rPr lang="zh-TW" altLang="en-US"/>
              <a:pPr/>
              <a:t>‹#›</a:t>
            </a:fld>
            <a:endParaRPr lang="en-US" altLang="zh-TW"/>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66306" name="Text Box 2"/>
          <p:cNvSpPr txBox="1">
            <a:spLocks noChangeArrowheads="1"/>
          </p:cNvSpPr>
          <p:nvPr/>
        </p:nvSpPr>
        <p:spPr bwMode="auto">
          <a:xfrm>
            <a:off x="1371600" y="2057400"/>
            <a:ext cx="5029200" cy="1600200"/>
          </a:xfrm>
          <a:prstGeom prst="rect">
            <a:avLst/>
          </a:prstGeom>
          <a:noFill/>
          <a:ln w="12700">
            <a:noFill/>
            <a:miter lim="800000"/>
            <a:headEnd type="none" w="sm" len="sm"/>
            <a:tailEnd type="none" w="sm" len="sm"/>
          </a:ln>
          <a:effectLst/>
        </p:spPr>
        <p:txBody>
          <a:bodyPr wrap="none"/>
          <a:lstStyle/>
          <a:p>
            <a:pPr algn="just"/>
            <a:endParaRPr lang="en-GB" sz="2400" b="0"/>
          </a:p>
        </p:txBody>
      </p:sp>
      <p:sp>
        <p:nvSpPr>
          <p:cNvPr id="866307" name="Rectangle 3"/>
          <p:cNvSpPr>
            <a:spLocks noGrp="1" noChangeArrowheads="1"/>
          </p:cNvSpPr>
          <p:nvPr>
            <p:ph type="ctrTitle"/>
          </p:nvPr>
        </p:nvSpPr>
        <p:spPr>
          <a:xfrm>
            <a:off x="320675" y="914400"/>
            <a:ext cx="8502650" cy="1470025"/>
          </a:xfrm>
        </p:spPr>
        <p:txBody>
          <a:bodyPr/>
          <a:lstStyle>
            <a:lvl1pPr>
              <a:defRPr sz="4400"/>
            </a:lvl1pPr>
          </a:lstStyle>
          <a:p>
            <a:r>
              <a:rPr lang="en-US" altLang="zh-TW"/>
              <a:t>Click to edit Master title style</a:t>
            </a:r>
          </a:p>
        </p:txBody>
      </p:sp>
      <p:sp>
        <p:nvSpPr>
          <p:cNvPr id="866308" name="Rectangle 4"/>
          <p:cNvSpPr>
            <a:spLocks noGrp="1" noChangeArrowheads="1"/>
          </p:cNvSpPr>
          <p:nvPr>
            <p:ph type="subTitle" idx="1"/>
          </p:nvPr>
        </p:nvSpPr>
        <p:spPr>
          <a:xfrm>
            <a:off x="320675" y="2828925"/>
            <a:ext cx="8502650" cy="3495675"/>
          </a:xfrm>
        </p:spPr>
        <p:txBody>
          <a:bodyPr/>
          <a:lstStyle>
            <a:lvl1pPr marL="0" indent="0" algn="ctr">
              <a:buFont typeface="Symbol" pitchFamily="18" charset="2"/>
              <a:buNone/>
              <a:defRPr/>
            </a:lvl1pPr>
          </a:lstStyle>
          <a:p>
            <a:r>
              <a:rPr lang="en-US" altLang="zh-TW"/>
              <a:t>Click to edit Master subtitle style</a:t>
            </a:r>
          </a:p>
        </p:txBody>
      </p:sp>
      <p:sp>
        <p:nvSpPr>
          <p:cNvPr id="866310" name="Rectangle 6"/>
          <p:cNvSpPr>
            <a:spLocks noChangeArrowheads="1"/>
          </p:cNvSpPr>
          <p:nvPr userDrawn="1"/>
        </p:nvSpPr>
        <p:spPr bwMode="auto">
          <a:xfrm>
            <a:off x="3498850" y="3035300"/>
            <a:ext cx="9144000" cy="0"/>
          </a:xfrm>
          <a:prstGeom prst="rect">
            <a:avLst/>
          </a:prstGeom>
          <a:noFill/>
          <a:ln w="12700">
            <a:noFill/>
            <a:miter lim="800000"/>
            <a:headEnd type="none" w="sm" len="sm"/>
            <a:tailEnd type="none" w="sm" len="sm"/>
          </a:ln>
          <a:effectLst/>
        </p:spPr>
        <p:txBody>
          <a:bodyPr>
            <a:spAutoFit/>
          </a:bodyPr>
          <a:lstStyle/>
          <a:p>
            <a:endParaRPr lang="en-US"/>
          </a:p>
        </p:txBody>
      </p:sp>
      <p:sp>
        <p:nvSpPr>
          <p:cNvPr id="10" name="Text Box 13"/>
          <p:cNvSpPr txBox="1">
            <a:spLocks noChangeArrowheads="1"/>
          </p:cNvSpPr>
          <p:nvPr userDrawn="1"/>
        </p:nvSpPr>
        <p:spPr bwMode="auto">
          <a:xfrm>
            <a:off x="0" y="6448425"/>
            <a:ext cx="2563813" cy="396875"/>
          </a:xfrm>
          <a:prstGeom prst="rect">
            <a:avLst/>
          </a:prstGeom>
          <a:noFill/>
          <a:ln w="12700">
            <a:noFill/>
            <a:miter lim="800000"/>
            <a:headEnd type="none" w="sm" len="sm"/>
            <a:tailEnd type="none" w="sm" len="sm"/>
          </a:ln>
          <a:effectLst/>
        </p:spPr>
        <p:txBody>
          <a:bodyPr>
            <a:spAutoFit/>
          </a:bodyPr>
          <a:lstStyle/>
          <a:p>
            <a:r>
              <a:rPr lang="en-US" altLang="zh-TW" sz="1000" b="0">
                <a:solidFill>
                  <a:schemeClr val="accent2"/>
                </a:solidFill>
                <a:ea typeface="PMingLiU" pitchFamily="18" charset="-120"/>
              </a:rPr>
              <a:t>What I have is only borrowed from God so that I may serve others. H Anthony Chan</a:t>
            </a:r>
          </a:p>
        </p:txBody>
      </p:sp>
      <p:sp>
        <p:nvSpPr>
          <p:cNvPr id="13" name="Rectangle 15"/>
          <p:cNvSpPr>
            <a:spLocks noChangeArrowheads="1"/>
          </p:cNvSpPr>
          <p:nvPr userDrawn="1"/>
        </p:nvSpPr>
        <p:spPr bwMode="auto">
          <a:xfrm>
            <a:off x="6654800" y="6448425"/>
            <a:ext cx="2489200" cy="369974"/>
          </a:xfrm>
          <a:prstGeom prst="rect">
            <a:avLst/>
          </a:prstGeom>
          <a:noFill/>
          <a:ln w="9525">
            <a:noFill/>
            <a:miter lim="800000"/>
            <a:headEnd/>
            <a:tailEnd/>
          </a:ln>
          <a:effectLst/>
        </p:spPr>
        <p:txBody>
          <a:bodyPr lIns="92075" tIns="46038" rIns="92075" bIns="46038">
            <a:spAutoFit/>
          </a:bodyPr>
          <a:lstStyle/>
          <a:p>
            <a:pPr algn="r"/>
            <a:r>
              <a:rPr lang="en-US" altLang="zh-TW" sz="1000" b="0" dirty="0" smtClean="0">
                <a:solidFill>
                  <a:schemeClr val="accent2"/>
                </a:solidFill>
                <a:latin typeface="Helvetica" pitchFamily="34" charset="0"/>
                <a:ea typeface="PMingLiU" pitchFamily="18" charset="-120"/>
              </a:rPr>
              <a:t>Page </a:t>
            </a:r>
            <a:fld id="{C921DB0A-5367-4374-BB54-9ACFF2AD6DDA}" type="slidenum">
              <a:rPr lang="en-US" altLang="zh-TW" sz="1800" b="0" smtClean="0">
                <a:solidFill>
                  <a:schemeClr val="accent2"/>
                </a:solidFill>
                <a:latin typeface="Helvetica" pitchFamily="34" charset="0"/>
                <a:ea typeface="PMingLiU" pitchFamily="18" charset="-120"/>
              </a:rPr>
              <a:pPr algn="r"/>
              <a:t>‹#›</a:t>
            </a:fld>
            <a:r>
              <a:rPr lang="en-US" altLang="zh-TW" sz="1400" b="0" dirty="0" smtClean="0">
                <a:solidFill>
                  <a:schemeClr val="accent2"/>
                </a:solidFill>
                <a:latin typeface="Helvetica" pitchFamily="34" charset="0"/>
                <a:ea typeface="PMingLiU" pitchFamily="18" charset="-120"/>
              </a:rPr>
              <a:t> </a:t>
            </a:r>
            <a:fld id="{70C009F5-06E5-43A0-B93C-C56EB0E212C0}" type="datetime4">
              <a:rPr lang="en-US" altLang="zh-TW" sz="1000" b="0" smtClean="0">
                <a:solidFill>
                  <a:schemeClr val="accent2"/>
                </a:solidFill>
                <a:latin typeface="Helvetica" pitchFamily="34" charset="0"/>
                <a:ea typeface="PMingLiU" pitchFamily="18" charset="-120"/>
              </a:rPr>
              <a:pPr algn="r"/>
              <a:t>March 13, 2013</a:t>
            </a:fld>
            <a:endParaRPr lang="en-US" altLang="zh-TW" sz="1000" b="0" dirty="0">
              <a:solidFill>
                <a:schemeClr val="accent2"/>
              </a:solidFill>
              <a:latin typeface="Helvetica" pitchFamily="34" charset="0"/>
              <a:ea typeface="PMingLiU" pitchFamily="18" charset="-120"/>
            </a:endParaRPr>
          </a:p>
        </p:txBody>
      </p:sp>
      <p:sp>
        <p:nvSpPr>
          <p:cNvPr id="14" name="Rectangle 17"/>
          <p:cNvSpPr>
            <a:spLocks noChangeArrowheads="1"/>
          </p:cNvSpPr>
          <p:nvPr userDrawn="1"/>
        </p:nvSpPr>
        <p:spPr bwMode="auto">
          <a:xfrm>
            <a:off x="2489200" y="6448425"/>
            <a:ext cx="4165600" cy="246221"/>
          </a:xfrm>
          <a:prstGeom prst="rect">
            <a:avLst/>
          </a:prstGeom>
          <a:noFill/>
          <a:ln w="12700">
            <a:noFill/>
            <a:miter lim="800000"/>
            <a:headEnd type="none" w="sm" len="sm"/>
            <a:tailEnd type="none" w="sm" len="sm"/>
          </a:ln>
          <a:effectLst/>
        </p:spPr>
        <p:txBody>
          <a:bodyPr>
            <a:spAutoFit/>
          </a:bodyPr>
          <a:lstStyle/>
          <a:p>
            <a:pPr algn="ctr"/>
            <a:r>
              <a:rPr lang="en-US" altLang="zh-TW" sz="1000" b="0" dirty="0" err="1" smtClean="0">
                <a:solidFill>
                  <a:schemeClr val="accent2"/>
                </a:solidFill>
                <a:ea typeface="PMingLiU" pitchFamily="18" charset="-120"/>
              </a:rPr>
              <a:t>Ietf</a:t>
            </a:r>
            <a:r>
              <a:rPr lang="en-US" altLang="zh-TW" sz="1000" b="0" dirty="0" smtClean="0">
                <a:solidFill>
                  <a:schemeClr val="accent2"/>
                </a:solidFill>
                <a:ea typeface="PMingLiU" pitchFamily="18" charset="-120"/>
              </a:rPr>
              <a:t> 86</a:t>
            </a:r>
            <a:r>
              <a:rPr lang="en-US" altLang="zh-CN" sz="1000" b="0" dirty="0" smtClean="0">
                <a:solidFill>
                  <a:schemeClr val="accent2"/>
                </a:solidFill>
                <a:ea typeface="PMingLiU" pitchFamily="18" charset="-120"/>
              </a:rPr>
              <a:t>, Orlando</a:t>
            </a:r>
            <a:endParaRPr lang="en-US" altLang="zh-TW" sz="1000" b="0" dirty="0">
              <a:solidFill>
                <a:schemeClr val="accent2"/>
              </a:solidFill>
              <a:ea typeface="PMingLiU" pitchFamily="18" charset="-12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4484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4484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1775" y="1085850"/>
            <a:ext cx="4264025" cy="5362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85850"/>
            <a:ext cx="4264025" cy="5362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CCFFCC"/>
            </a:gs>
            <a:gs pos="50000">
              <a:srgbClr val="FFFFCC"/>
            </a:gs>
            <a:gs pos="100000">
              <a:srgbClr val="CCFFCC"/>
            </a:gs>
          </a:gsLst>
          <a:lin ang="2700000" scaled="1"/>
        </a:gradFill>
        <a:effectLst/>
      </p:bgPr>
    </p:bg>
    <p:spTree>
      <p:nvGrpSpPr>
        <p:cNvPr id="1" name=""/>
        <p:cNvGrpSpPr/>
        <p:nvPr/>
      </p:nvGrpSpPr>
      <p:grpSpPr>
        <a:xfrm>
          <a:off x="0" y="0"/>
          <a:ext cx="0" cy="0"/>
          <a:chOff x="0" y="0"/>
          <a:chExt cx="0" cy="0"/>
        </a:xfrm>
      </p:grpSpPr>
      <p:sp>
        <p:nvSpPr>
          <p:cNvPr id="865282" name="Rectangle 2"/>
          <p:cNvSpPr>
            <a:spLocks noChangeArrowheads="1"/>
          </p:cNvSpPr>
          <p:nvPr/>
        </p:nvSpPr>
        <p:spPr bwMode="auto">
          <a:xfrm>
            <a:off x="1588" y="914400"/>
            <a:ext cx="9142412" cy="152400"/>
          </a:xfrm>
          <a:prstGeom prst="rect">
            <a:avLst/>
          </a:prstGeom>
          <a:gradFill rotWithShape="0">
            <a:gsLst>
              <a:gs pos="0">
                <a:srgbClr val="3365FB"/>
              </a:gs>
              <a:gs pos="100000">
                <a:srgbClr val="3365FB">
                  <a:gamma/>
                  <a:tint val="0"/>
                  <a:invGamma/>
                </a:srgbClr>
              </a:gs>
            </a:gsLst>
            <a:lin ang="5400000" scaled="1"/>
          </a:gradFill>
          <a:ln w="9525">
            <a:noFill/>
            <a:miter lim="800000"/>
            <a:headEnd/>
            <a:tailEnd/>
          </a:ln>
          <a:effectLst/>
        </p:spPr>
        <p:txBody>
          <a:bodyPr wrap="none" anchor="ctr"/>
          <a:lstStyle/>
          <a:p>
            <a:endParaRPr lang="en-US"/>
          </a:p>
        </p:txBody>
      </p:sp>
      <p:sp>
        <p:nvSpPr>
          <p:cNvPr id="865283" name="Text Box 3"/>
          <p:cNvSpPr txBox="1">
            <a:spLocks noChangeArrowheads="1"/>
          </p:cNvSpPr>
          <p:nvPr/>
        </p:nvSpPr>
        <p:spPr bwMode="auto">
          <a:xfrm>
            <a:off x="1371600" y="2057400"/>
            <a:ext cx="5029200" cy="1600200"/>
          </a:xfrm>
          <a:prstGeom prst="rect">
            <a:avLst/>
          </a:prstGeom>
          <a:noFill/>
          <a:ln w="12700">
            <a:noFill/>
            <a:miter lim="800000"/>
            <a:headEnd type="none" w="sm" len="sm"/>
            <a:tailEnd type="none" w="sm" len="sm"/>
          </a:ln>
          <a:effectLst/>
        </p:spPr>
        <p:txBody>
          <a:bodyPr wrap="none"/>
          <a:lstStyle/>
          <a:p>
            <a:pPr algn="just"/>
            <a:endParaRPr lang="en-GB" sz="2400" b="0"/>
          </a:p>
        </p:txBody>
      </p:sp>
      <p:sp>
        <p:nvSpPr>
          <p:cNvPr id="865284" name="Rectangle 4"/>
          <p:cNvSpPr>
            <a:spLocks noGrp="1" noChangeArrowheads="1"/>
          </p:cNvSpPr>
          <p:nvPr>
            <p:ph type="title"/>
          </p:nvPr>
        </p:nvSpPr>
        <p:spPr bwMode="auto">
          <a:xfrm>
            <a:off x="0" y="0"/>
            <a:ext cx="91440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ltLang="zh-TW" smtClean="0"/>
              <a:t>Click to edit Master title style</a:t>
            </a:r>
          </a:p>
        </p:txBody>
      </p:sp>
      <p:sp>
        <p:nvSpPr>
          <p:cNvPr id="865285" name="Rectangle 5"/>
          <p:cNvSpPr>
            <a:spLocks noGrp="1" noChangeArrowheads="1"/>
          </p:cNvSpPr>
          <p:nvPr>
            <p:ph type="body" idx="1"/>
          </p:nvPr>
        </p:nvSpPr>
        <p:spPr bwMode="auto">
          <a:xfrm>
            <a:off x="231775" y="1085850"/>
            <a:ext cx="8680450" cy="5362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p>
        </p:txBody>
      </p:sp>
      <p:sp>
        <p:nvSpPr>
          <p:cNvPr id="865287" name="Rectangle 7"/>
          <p:cNvSpPr>
            <a:spLocks noChangeArrowheads="1"/>
          </p:cNvSpPr>
          <p:nvPr userDrawn="1"/>
        </p:nvSpPr>
        <p:spPr bwMode="auto">
          <a:xfrm>
            <a:off x="3498850" y="3035300"/>
            <a:ext cx="9144000" cy="0"/>
          </a:xfrm>
          <a:prstGeom prst="rect">
            <a:avLst/>
          </a:prstGeom>
          <a:noFill/>
          <a:ln w="12700">
            <a:noFill/>
            <a:miter lim="800000"/>
            <a:headEnd type="none" w="sm" len="sm"/>
            <a:tailEnd type="none" w="sm" len="sm"/>
          </a:ln>
          <a:effectLst/>
        </p:spPr>
        <p:txBody>
          <a:bodyPr>
            <a:spAutoFit/>
          </a:bodyPr>
          <a:lstStyle/>
          <a:p>
            <a:endParaRPr lang="en-US"/>
          </a:p>
        </p:txBody>
      </p:sp>
      <p:sp>
        <p:nvSpPr>
          <p:cNvPr id="865293" name="Text Box 13"/>
          <p:cNvSpPr txBox="1">
            <a:spLocks noChangeArrowheads="1"/>
          </p:cNvSpPr>
          <p:nvPr userDrawn="1"/>
        </p:nvSpPr>
        <p:spPr bwMode="auto">
          <a:xfrm>
            <a:off x="0" y="6448425"/>
            <a:ext cx="2563813" cy="396875"/>
          </a:xfrm>
          <a:prstGeom prst="rect">
            <a:avLst/>
          </a:prstGeom>
          <a:noFill/>
          <a:ln w="12700">
            <a:noFill/>
            <a:miter lim="800000"/>
            <a:headEnd type="none" w="sm" len="sm"/>
            <a:tailEnd type="none" w="sm" len="sm"/>
          </a:ln>
          <a:effectLst/>
        </p:spPr>
        <p:txBody>
          <a:bodyPr>
            <a:spAutoFit/>
          </a:bodyPr>
          <a:lstStyle/>
          <a:p>
            <a:r>
              <a:rPr lang="en-US" altLang="zh-TW" sz="1000" b="0">
                <a:solidFill>
                  <a:schemeClr val="accent2"/>
                </a:solidFill>
                <a:ea typeface="PMingLiU" pitchFamily="18" charset="-120"/>
              </a:rPr>
              <a:t>What I have is only borrowed from God so that I may serve others. H Anthony Chan</a:t>
            </a:r>
          </a:p>
        </p:txBody>
      </p:sp>
      <p:sp>
        <p:nvSpPr>
          <p:cNvPr id="865295" name="Rectangle 15"/>
          <p:cNvSpPr>
            <a:spLocks noChangeArrowheads="1"/>
          </p:cNvSpPr>
          <p:nvPr userDrawn="1"/>
        </p:nvSpPr>
        <p:spPr bwMode="auto">
          <a:xfrm>
            <a:off x="6654800" y="6448425"/>
            <a:ext cx="2489200" cy="369974"/>
          </a:xfrm>
          <a:prstGeom prst="rect">
            <a:avLst/>
          </a:prstGeom>
          <a:noFill/>
          <a:ln w="9525">
            <a:noFill/>
            <a:miter lim="800000"/>
            <a:headEnd/>
            <a:tailEnd/>
          </a:ln>
          <a:effectLst/>
        </p:spPr>
        <p:txBody>
          <a:bodyPr lIns="92075" tIns="46038" rIns="92075" bIns="46038">
            <a:spAutoFit/>
          </a:bodyPr>
          <a:lstStyle/>
          <a:p>
            <a:pPr algn="r"/>
            <a:r>
              <a:rPr lang="en-US" altLang="zh-TW" sz="1000" b="0" dirty="0" smtClean="0">
                <a:solidFill>
                  <a:schemeClr val="accent2"/>
                </a:solidFill>
                <a:latin typeface="Helvetica" pitchFamily="34" charset="0"/>
                <a:ea typeface="PMingLiU" pitchFamily="18" charset="-120"/>
              </a:rPr>
              <a:t>Page </a:t>
            </a:r>
            <a:fld id="{C921DB0A-5367-4374-BB54-9ACFF2AD6DDA}" type="slidenum">
              <a:rPr lang="en-US" altLang="zh-TW" sz="1800" b="0" smtClean="0">
                <a:solidFill>
                  <a:schemeClr val="accent2"/>
                </a:solidFill>
                <a:latin typeface="Helvetica" pitchFamily="34" charset="0"/>
                <a:ea typeface="PMingLiU" pitchFamily="18" charset="-120"/>
              </a:rPr>
              <a:pPr algn="r"/>
              <a:t>‹#›</a:t>
            </a:fld>
            <a:r>
              <a:rPr lang="en-US" altLang="zh-TW" sz="1400" b="0" dirty="0" smtClean="0">
                <a:solidFill>
                  <a:schemeClr val="accent2"/>
                </a:solidFill>
                <a:latin typeface="Helvetica" pitchFamily="34" charset="0"/>
                <a:ea typeface="PMingLiU" pitchFamily="18" charset="-120"/>
              </a:rPr>
              <a:t> </a:t>
            </a:r>
            <a:fld id="{70C009F5-06E5-43A0-B93C-C56EB0E212C0}" type="datetime4">
              <a:rPr lang="en-US" altLang="zh-TW" sz="1000" b="0" smtClean="0">
                <a:solidFill>
                  <a:schemeClr val="accent2"/>
                </a:solidFill>
                <a:latin typeface="Helvetica" pitchFamily="34" charset="0"/>
                <a:ea typeface="PMingLiU" pitchFamily="18" charset="-120"/>
              </a:rPr>
              <a:pPr algn="r"/>
              <a:t>March 13, 2013</a:t>
            </a:fld>
            <a:endParaRPr lang="en-US" altLang="zh-TW" sz="1000" b="0" dirty="0">
              <a:solidFill>
                <a:schemeClr val="accent2"/>
              </a:solidFill>
              <a:latin typeface="Helvetica" pitchFamily="34" charset="0"/>
              <a:ea typeface="PMingLiU" pitchFamily="18" charset="-120"/>
            </a:endParaRPr>
          </a:p>
        </p:txBody>
      </p:sp>
      <p:sp>
        <p:nvSpPr>
          <p:cNvPr id="865297" name="Rectangle 17"/>
          <p:cNvSpPr>
            <a:spLocks noChangeArrowheads="1"/>
          </p:cNvSpPr>
          <p:nvPr userDrawn="1"/>
        </p:nvSpPr>
        <p:spPr bwMode="auto">
          <a:xfrm>
            <a:off x="2489200" y="6448425"/>
            <a:ext cx="4165600" cy="246221"/>
          </a:xfrm>
          <a:prstGeom prst="rect">
            <a:avLst/>
          </a:prstGeom>
          <a:noFill/>
          <a:ln w="12700">
            <a:noFill/>
            <a:miter lim="800000"/>
            <a:headEnd type="none" w="sm" len="sm"/>
            <a:tailEnd type="none" w="sm" len="sm"/>
          </a:ln>
          <a:effectLst/>
        </p:spPr>
        <p:txBody>
          <a:bodyPr>
            <a:spAutoFit/>
          </a:bodyPr>
          <a:lstStyle/>
          <a:p>
            <a:pPr algn="ctr"/>
            <a:r>
              <a:rPr lang="en-US" altLang="zh-TW" sz="1000" b="0" dirty="0" err="1" smtClean="0">
                <a:solidFill>
                  <a:schemeClr val="accent2"/>
                </a:solidFill>
                <a:ea typeface="PMingLiU" pitchFamily="18" charset="-120"/>
              </a:rPr>
              <a:t>Ietf</a:t>
            </a:r>
            <a:r>
              <a:rPr lang="en-US" altLang="zh-TW" sz="1000" b="0" dirty="0" smtClean="0">
                <a:solidFill>
                  <a:schemeClr val="accent2"/>
                </a:solidFill>
                <a:ea typeface="PMingLiU" pitchFamily="18" charset="-120"/>
              </a:rPr>
              <a:t> 86</a:t>
            </a:r>
            <a:r>
              <a:rPr lang="en-US" altLang="zh-CN" sz="1000" b="0" dirty="0" smtClean="0">
                <a:solidFill>
                  <a:schemeClr val="accent2"/>
                </a:solidFill>
                <a:ea typeface="PMingLiU" pitchFamily="18" charset="-120"/>
              </a:rPr>
              <a:t>, Orlando</a:t>
            </a:r>
            <a:endParaRPr lang="en-US" altLang="zh-TW" sz="1000" b="0" dirty="0">
              <a:solidFill>
                <a:schemeClr val="accent2"/>
              </a:solidFill>
              <a:ea typeface="PMingLiU" pitchFamily="18" charset="-120"/>
            </a:endParaRPr>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xStyles>
    <p:titleStyle>
      <a:lvl1pPr algn="ctr" rtl="0" fontAlgn="base">
        <a:spcBef>
          <a:spcPct val="0"/>
        </a:spcBef>
        <a:spcAft>
          <a:spcPct val="0"/>
        </a:spcAft>
        <a:defRPr sz="3200">
          <a:solidFill>
            <a:srgbClr val="660066"/>
          </a:solidFill>
          <a:latin typeface="+mj-lt"/>
          <a:ea typeface="+mj-ea"/>
          <a:cs typeface="+mj-cs"/>
        </a:defRPr>
      </a:lvl1pPr>
      <a:lvl2pPr algn="ctr" rtl="0" fontAlgn="base">
        <a:spcBef>
          <a:spcPct val="0"/>
        </a:spcBef>
        <a:spcAft>
          <a:spcPct val="0"/>
        </a:spcAft>
        <a:defRPr sz="3200">
          <a:solidFill>
            <a:srgbClr val="660066"/>
          </a:solidFill>
          <a:latin typeface="Arial" pitchFamily="34" charset="0"/>
        </a:defRPr>
      </a:lvl2pPr>
      <a:lvl3pPr algn="ctr" rtl="0" fontAlgn="base">
        <a:spcBef>
          <a:spcPct val="0"/>
        </a:spcBef>
        <a:spcAft>
          <a:spcPct val="0"/>
        </a:spcAft>
        <a:defRPr sz="3200">
          <a:solidFill>
            <a:srgbClr val="660066"/>
          </a:solidFill>
          <a:latin typeface="Arial" pitchFamily="34" charset="0"/>
        </a:defRPr>
      </a:lvl3pPr>
      <a:lvl4pPr algn="ctr" rtl="0" fontAlgn="base">
        <a:spcBef>
          <a:spcPct val="0"/>
        </a:spcBef>
        <a:spcAft>
          <a:spcPct val="0"/>
        </a:spcAft>
        <a:defRPr sz="3200">
          <a:solidFill>
            <a:srgbClr val="660066"/>
          </a:solidFill>
          <a:latin typeface="Arial" pitchFamily="34" charset="0"/>
        </a:defRPr>
      </a:lvl4pPr>
      <a:lvl5pPr algn="ctr" rtl="0" fontAlgn="base">
        <a:spcBef>
          <a:spcPct val="0"/>
        </a:spcBef>
        <a:spcAft>
          <a:spcPct val="0"/>
        </a:spcAft>
        <a:defRPr sz="3200">
          <a:solidFill>
            <a:srgbClr val="660066"/>
          </a:solidFill>
          <a:latin typeface="Arial" pitchFamily="34" charset="0"/>
        </a:defRPr>
      </a:lvl5pPr>
      <a:lvl6pPr marL="457200" algn="ctr" rtl="0" fontAlgn="base">
        <a:spcBef>
          <a:spcPct val="0"/>
        </a:spcBef>
        <a:spcAft>
          <a:spcPct val="0"/>
        </a:spcAft>
        <a:defRPr sz="3200">
          <a:solidFill>
            <a:srgbClr val="660066"/>
          </a:solidFill>
          <a:latin typeface="Arial" pitchFamily="34" charset="0"/>
        </a:defRPr>
      </a:lvl6pPr>
      <a:lvl7pPr marL="914400" algn="ctr" rtl="0" fontAlgn="base">
        <a:spcBef>
          <a:spcPct val="0"/>
        </a:spcBef>
        <a:spcAft>
          <a:spcPct val="0"/>
        </a:spcAft>
        <a:defRPr sz="3200">
          <a:solidFill>
            <a:srgbClr val="660066"/>
          </a:solidFill>
          <a:latin typeface="Arial" pitchFamily="34" charset="0"/>
        </a:defRPr>
      </a:lvl7pPr>
      <a:lvl8pPr marL="1371600" algn="ctr" rtl="0" fontAlgn="base">
        <a:spcBef>
          <a:spcPct val="0"/>
        </a:spcBef>
        <a:spcAft>
          <a:spcPct val="0"/>
        </a:spcAft>
        <a:defRPr sz="3200">
          <a:solidFill>
            <a:srgbClr val="660066"/>
          </a:solidFill>
          <a:latin typeface="Arial" pitchFamily="34" charset="0"/>
        </a:defRPr>
      </a:lvl8pPr>
      <a:lvl9pPr marL="1828800" algn="ctr" rtl="0" fontAlgn="base">
        <a:spcBef>
          <a:spcPct val="0"/>
        </a:spcBef>
        <a:spcAft>
          <a:spcPct val="0"/>
        </a:spcAft>
        <a:defRPr sz="3200">
          <a:solidFill>
            <a:srgbClr val="660066"/>
          </a:solidFill>
          <a:latin typeface="Arial" pitchFamily="34" charset="0"/>
        </a:defRPr>
      </a:lvl9pPr>
    </p:titleStyle>
    <p:bodyStyle>
      <a:lvl1pPr marL="342900" indent="-342900" algn="l" rtl="0" fontAlgn="base">
        <a:spcBef>
          <a:spcPct val="20000"/>
        </a:spcBef>
        <a:spcAft>
          <a:spcPct val="0"/>
        </a:spcAft>
        <a:buFont typeface="Symbol" pitchFamily="18" charset="2"/>
        <a:buChar char="¨"/>
        <a:defRPr sz="2800">
          <a:solidFill>
            <a:schemeClr val="accent2"/>
          </a:solidFill>
          <a:latin typeface="+mn-lt"/>
          <a:ea typeface="+mn-ea"/>
          <a:cs typeface="+mn-cs"/>
        </a:defRPr>
      </a:lvl1pPr>
      <a:lvl2pPr marL="742950" indent="-285750" algn="l" rtl="0" fontAlgn="base">
        <a:spcBef>
          <a:spcPct val="20000"/>
        </a:spcBef>
        <a:spcAft>
          <a:spcPct val="0"/>
        </a:spcAft>
        <a:buClr>
          <a:schemeClr val="accent1"/>
        </a:buClr>
        <a:buFont typeface="Wingdings" pitchFamily="2" charset="2"/>
        <a:buChar char="Ø"/>
        <a:defRPr sz="2800">
          <a:solidFill>
            <a:schemeClr val="accent2"/>
          </a:solidFill>
          <a:latin typeface="+mn-lt"/>
        </a:defRPr>
      </a:lvl2pPr>
      <a:lvl3pPr marL="1143000" indent="-228600" algn="l" rtl="0" fontAlgn="base">
        <a:spcBef>
          <a:spcPct val="20000"/>
        </a:spcBef>
        <a:spcAft>
          <a:spcPct val="0"/>
        </a:spcAft>
        <a:buChar char="•"/>
        <a:defRPr sz="2400">
          <a:solidFill>
            <a:schemeClr val="accent2"/>
          </a:solidFill>
          <a:latin typeface="+mn-lt"/>
        </a:defRPr>
      </a:lvl3pPr>
      <a:lvl4pPr marL="1600200" indent="-228600" algn="l" rtl="0" fontAlgn="base">
        <a:spcBef>
          <a:spcPct val="20000"/>
        </a:spcBef>
        <a:spcAft>
          <a:spcPct val="0"/>
        </a:spcAft>
        <a:buChar char="–"/>
        <a:defRPr sz="2000">
          <a:solidFill>
            <a:schemeClr val="accent2"/>
          </a:solidFill>
          <a:latin typeface="+mn-lt"/>
        </a:defRPr>
      </a:lvl4pPr>
      <a:lvl5pPr marL="2057400" indent="-228600" algn="l" rtl="0" fontAlgn="base">
        <a:spcBef>
          <a:spcPct val="20000"/>
        </a:spcBef>
        <a:spcAft>
          <a:spcPct val="0"/>
        </a:spcAft>
        <a:buChar char="•"/>
        <a:defRPr sz="2000">
          <a:solidFill>
            <a:schemeClr val="accent2"/>
          </a:solidFill>
          <a:latin typeface="+mn-lt"/>
        </a:defRPr>
      </a:lvl5pPr>
      <a:lvl6pPr marL="2514600" indent="-228600" algn="l" rtl="0" fontAlgn="base">
        <a:spcBef>
          <a:spcPct val="20000"/>
        </a:spcBef>
        <a:spcAft>
          <a:spcPct val="0"/>
        </a:spcAft>
        <a:buChar char="•"/>
        <a:defRPr sz="2000">
          <a:solidFill>
            <a:schemeClr val="accent2"/>
          </a:solidFill>
          <a:latin typeface="+mn-lt"/>
        </a:defRPr>
      </a:lvl6pPr>
      <a:lvl7pPr marL="2971800" indent="-228600" algn="l" rtl="0" fontAlgn="base">
        <a:spcBef>
          <a:spcPct val="20000"/>
        </a:spcBef>
        <a:spcAft>
          <a:spcPct val="0"/>
        </a:spcAft>
        <a:buChar char="•"/>
        <a:defRPr sz="2000">
          <a:solidFill>
            <a:schemeClr val="accent2"/>
          </a:solidFill>
          <a:latin typeface="+mn-lt"/>
        </a:defRPr>
      </a:lvl7pPr>
      <a:lvl8pPr marL="3429000" indent="-228600" algn="l" rtl="0" fontAlgn="base">
        <a:spcBef>
          <a:spcPct val="20000"/>
        </a:spcBef>
        <a:spcAft>
          <a:spcPct val="0"/>
        </a:spcAft>
        <a:buChar char="•"/>
        <a:defRPr sz="2000">
          <a:solidFill>
            <a:schemeClr val="accent2"/>
          </a:solidFill>
          <a:latin typeface="+mn-lt"/>
        </a:defRPr>
      </a:lvl8pPr>
      <a:lvl9pPr marL="3886200" indent="-228600" algn="l" rtl="0" fontAlgn="base">
        <a:spcBef>
          <a:spcPct val="20000"/>
        </a:spcBef>
        <a:spcAft>
          <a:spcPct val="0"/>
        </a:spcAft>
        <a:buChar char="•"/>
        <a:defRPr sz="20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5234" name="Rectangle 2"/>
          <p:cNvSpPr>
            <a:spLocks noGrp="1" noChangeArrowheads="1"/>
          </p:cNvSpPr>
          <p:nvPr>
            <p:ph type="ctrTitle"/>
          </p:nvPr>
        </p:nvSpPr>
        <p:spPr/>
        <p:txBody>
          <a:bodyPr/>
          <a:lstStyle/>
          <a:p>
            <a:r>
              <a:rPr lang="en-US" altLang="zh-CN" sz="4500" dirty="0" smtClean="0">
                <a:ea typeface="SimSun" pitchFamily="2" charset="-122"/>
              </a:rPr>
              <a:t>DMM Requirements</a:t>
            </a:r>
            <a:br>
              <a:rPr lang="en-US" altLang="zh-CN" sz="4500" dirty="0" smtClean="0">
                <a:ea typeface="SimSun" pitchFamily="2" charset="-122"/>
              </a:rPr>
            </a:br>
            <a:r>
              <a:rPr lang="en-US" sz="4800" dirty="0" smtClean="0"/>
              <a:t>draft</a:t>
            </a:r>
            <a:r>
              <a:rPr lang="en-US" altLang="zh-CN" sz="4800" dirty="0" smtClean="0"/>
              <a:t>-</a:t>
            </a:r>
            <a:r>
              <a:rPr lang="en-US" altLang="zh-CN" sz="4800" dirty="0" err="1" smtClean="0"/>
              <a:t>i</a:t>
            </a:r>
            <a:r>
              <a:rPr lang="en-US" sz="4800" dirty="0" err="1" smtClean="0"/>
              <a:t>etf</a:t>
            </a:r>
            <a:r>
              <a:rPr lang="en-US" altLang="zh-CN" sz="4800" dirty="0" smtClean="0"/>
              <a:t>-</a:t>
            </a:r>
            <a:r>
              <a:rPr lang="en-US" altLang="zh-CN" sz="4800" dirty="0" err="1" smtClean="0"/>
              <a:t>dmm</a:t>
            </a:r>
            <a:r>
              <a:rPr lang="en-US" altLang="zh-CN" sz="4800" dirty="0" smtClean="0"/>
              <a:t>-requirements</a:t>
            </a:r>
            <a:endParaRPr lang="en-US" sz="4500" dirty="0"/>
          </a:p>
        </p:txBody>
      </p:sp>
      <p:sp>
        <p:nvSpPr>
          <p:cNvPr id="1375235" name="Rectangle 3"/>
          <p:cNvSpPr>
            <a:spLocks noGrp="1" noChangeArrowheads="1"/>
          </p:cNvSpPr>
          <p:nvPr>
            <p:ph type="subTitle" idx="1"/>
          </p:nvPr>
        </p:nvSpPr>
        <p:spPr/>
        <p:txBody>
          <a:bodyPr>
            <a:normAutofit fontScale="55000" lnSpcReduction="20000"/>
          </a:bodyPr>
          <a:lstStyle/>
          <a:p>
            <a:r>
              <a:rPr lang="en-US" dirty="0" smtClean="0"/>
              <a:t>H</a:t>
            </a:r>
            <a:r>
              <a:rPr lang="en-US" dirty="0"/>
              <a:t>. Anthony </a:t>
            </a:r>
            <a:r>
              <a:rPr lang="en-US" dirty="0" smtClean="0"/>
              <a:t>Chan, h.a.chan@ieee.org; Dapeng Liu</a:t>
            </a:r>
            <a:r>
              <a:rPr lang="en-US" altLang="zh-CN" dirty="0" smtClean="0"/>
              <a:t>, </a:t>
            </a:r>
            <a:r>
              <a:rPr lang="en-US" dirty="0" smtClean="0"/>
              <a:t>liudapeng@chinamobile.com; </a:t>
            </a:r>
            <a:r>
              <a:rPr lang="en-US" dirty="0" err="1" smtClean="0"/>
              <a:t>Pierrick</a:t>
            </a:r>
            <a:r>
              <a:rPr lang="en-US" dirty="0" smtClean="0"/>
              <a:t> </a:t>
            </a:r>
            <a:r>
              <a:rPr lang="en-US" dirty="0" err="1" smtClean="0"/>
              <a:t>Seite</a:t>
            </a:r>
            <a:r>
              <a:rPr lang="en-US" altLang="zh-CN" dirty="0" smtClean="0"/>
              <a:t>, </a:t>
            </a:r>
            <a:r>
              <a:rPr lang="en-US" dirty="0" smtClean="0"/>
              <a:t>pierrick.seite@orange-ftgroup.com; Hidetoshi Yokota</a:t>
            </a:r>
            <a:r>
              <a:rPr lang="en-US" altLang="zh-CN" dirty="0" smtClean="0"/>
              <a:t>,</a:t>
            </a:r>
            <a:r>
              <a:rPr lang="en-US" dirty="0" smtClean="0"/>
              <a:t> yokota@kddilabs.jp; Jouni Korhonen</a:t>
            </a:r>
            <a:r>
              <a:rPr lang="en-US" altLang="zh-CN" dirty="0" smtClean="0"/>
              <a:t>, </a:t>
            </a:r>
            <a:r>
              <a:rPr lang="en-US" dirty="0" smtClean="0"/>
              <a:t>jouni.korhonen@nsn.com; Charles E. Perkins</a:t>
            </a:r>
            <a:r>
              <a:rPr lang="en-US" altLang="zh-CN" dirty="0" smtClean="0"/>
              <a:t>, </a:t>
            </a:r>
            <a:r>
              <a:rPr lang="en-US" dirty="0" smtClean="0"/>
              <a:t>charliep@computer.org; </a:t>
            </a:r>
            <a:r>
              <a:rPr lang="en-US" dirty="0" err="1" smtClean="0"/>
              <a:t>Melia</a:t>
            </a:r>
            <a:r>
              <a:rPr lang="en-US" dirty="0" smtClean="0"/>
              <a:t> </a:t>
            </a:r>
            <a:r>
              <a:rPr lang="en-US" dirty="0" err="1" smtClean="0"/>
              <a:t>Telemaco</a:t>
            </a:r>
            <a:r>
              <a:rPr lang="en-US" altLang="zh-CN" dirty="0" smtClean="0"/>
              <a:t>, </a:t>
            </a:r>
            <a:r>
              <a:rPr lang="en-US" dirty="0" smtClean="0"/>
              <a:t>telemaco.melia@alcatel-lucent.com;    Elena </a:t>
            </a:r>
            <a:r>
              <a:rPr lang="en-US" dirty="0" err="1" smtClean="0"/>
              <a:t>Demaria</a:t>
            </a:r>
            <a:r>
              <a:rPr lang="en-US" altLang="zh-CN" dirty="0" smtClean="0"/>
              <a:t>,</a:t>
            </a:r>
            <a:r>
              <a:rPr lang="en-US" dirty="0" smtClean="0"/>
              <a:t> elena.demaria@telecomitalia.it; Jong-Hyouk Lee</a:t>
            </a:r>
            <a:r>
              <a:rPr lang="en-US" altLang="zh-CN" dirty="0" smtClean="0"/>
              <a:t>, </a:t>
            </a:r>
            <a:r>
              <a:rPr lang="en-US" dirty="0" smtClean="0"/>
              <a:t>jh.lee@telecom-bretagne.eu; Kostas Pentikousis k</a:t>
            </a:r>
            <a:r>
              <a:rPr lang="en-US" altLang="zh-CN" dirty="0" smtClean="0"/>
              <a:t>.pentikousis@huawei.com; </a:t>
            </a:r>
            <a:r>
              <a:rPr lang="it-IT" dirty="0" smtClean="0"/>
              <a:t>Tricci So</a:t>
            </a:r>
            <a:r>
              <a:rPr lang="en-US" altLang="zh-CN" dirty="0" smtClean="0"/>
              <a:t>,</a:t>
            </a:r>
            <a:r>
              <a:rPr lang="it-IT" dirty="0" smtClean="0"/>
              <a:t> tso@zteusa.com; </a:t>
            </a:r>
            <a:r>
              <a:rPr lang="es-ES" dirty="0" smtClean="0"/>
              <a:t>Carlos J. </a:t>
            </a:r>
            <a:r>
              <a:rPr lang="es-ES" dirty="0" err="1" smtClean="0"/>
              <a:t>Bernardos</a:t>
            </a:r>
            <a:r>
              <a:rPr lang="en-US" altLang="zh-CN" dirty="0" smtClean="0"/>
              <a:t>,</a:t>
            </a:r>
            <a:r>
              <a:rPr lang="es-ES" dirty="0" smtClean="0"/>
              <a:t> cjbc@it.uc3m.es; </a:t>
            </a:r>
            <a:r>
              <a:rPr lang="en-US" dirty="0" smtClean="0"/>
              <a:t>Peter McCann</a:t>
            </a:r>
            <a:r>
              <a:rPr lang="en-US" altLang="zh-CN" dirty="0" smtClean="0"/>
              <a:t>,</a:t>
            </a:r>
            <a:r>
              <a:rPr lang="en-US" dirty="0" smtClean="0"/>
              <a:t> PeterMcCann@huawei.com; </a:t>
            </a:r>
            <a:r>
              <a:rPr lang="en-US" dirty="0" err="1" smtClean="0"/>
              <a:t>Seok</a:t>
            </a:r>
            <a:r>
              <a:rPr lang="en-US" dirty="0" smtClean="0"/>
              <a:t> </a:t>
            </a:r>
            <a:r>
              <a:rPr lang="en-US" dirty="0" err="1" smtClean="0"/>
              <a:t>Joo</a:t>
            </a:r>
            <a:r>
              <a:rPr lang="en-US" dirty="0" smtClean="0"/>
              <a:t> Koh</a:t>
            </a:r>
            <a:r>
              <a:rPr lang="en-US" altLang="zh-CN" dirty="0" smtClean="0"/>
              <a:t>,</a:t>
            </a:r>
            <a:r>
              <a:rPr lang="en-US" dirty="0" smtClean="0"/>
              <a:t> sjkoh@knu.ac.kr; </a:t>
            </a:r>
            <a:r>
              <a:rPr lang="en-US" dirty="0" err="1" smtClean="0"/>
              <a:t>Wen</a:t>
            </a:r>
            <a:r>
              <a:rPr lang="en-US" dirty="0" smtClean="0"/>
              <a:t> </a:t>
            </a:r>
            <a:r>
              <a:rPr lang="en-US" dirty="0" err="1" smtClean="0"/>
              <a:t>Luo</a:t>
            </a:r>
            <a:r>
              <a:rPr lang="en-US" altLang="zh-CN" dirty="0" smtClean="0"/>
              <a:t>,</a:t>
            </a:r>
            <a:r>
              <a:rPr lang="en-US" dirty="0" smtClean="0"/>
              <a:t> luo.wen@zte.com.cn; Sri </a:t>
            </a:r>
            <a:r>
              <a:rPr lang="en-US" dirty="0" err="1" smtClean="0"/>
              <a:t>Gundavelli</a:t>
            </a:r>
            <a:r>
              <a:rPr lang="en-US" dirty="0" smtClean="0"/>
              <a:t> sgundave@cisco.com; Marco </a:t>
            </a:r>
            <a:r>
              <a:rPr lang="en-US" dirty="0" err="1" smtClean="0"/>
              <a:t>Liebsch</a:t>
            </a:r>
            <a:r>
              <a:rPr lang="en-US" altLang="zh-CN" dirty="0" smtClean="0"/>
              <a:t>,</a:t>
            </a:r>
            <a:r>
              <a:rPr lang="en-US" dirty="0" smtClean="0"/>
              <a:t> liebsch@neclab.eu; Carl Williams</a:t>
            </a:r>
            <a:r>
              <a:rPr lang="en-US" altLang="zh-CN" dirty="0" smtClean="0"/>
              <a:t>, </a:t>
            </a:r>
            <a:r>
              <a:rPr lang="en-US" dirty="0" smtClean="0"/>
              <a:t>carlw@mcsr-labs.org; </a:t>
            </a:r>
            <a:r>
              <a:rPr lang="en-US" dirty="0" err="1" smtClean="0"/>
              <a:t>Seil</a:t>
            </a:r>
            <a:r>
              <a:rPr lang="en-US" dirty="0" smtClean="0"/>
              <a:t> </a:t>
            </a:r>
            <a:r>
              <a:rPr lang="en-US" dirty="0" err="1" smtClean="0"/>
              <a:t>Jeon</a:t>
            </a:r>
            <a:r>
              <a:rPr lang="en-US" dirty="0" smtClean="0"/>
              <a:t>, seiljeon@av.it.pt; Sergio </a:t>
            </a:r>
            <a:r>
              <a:rPr lang="en-US" dirty="0" err="1" smtClean="0"/>
              <a:t>Figueiredo</a:t>
            </a:r>
            <a:r>
              <a:rPr lang="en-US" dirty="0" smtClean="0"/>
              <a:t>, sfigueiredo@av.it.pt; </a:t>
            </a:r>
            <a:r>
              <a:rPr lang="en-US" dirty="0" err="1" smtClean="0"/>
              <a:t>Stig</a:t>
            </a:r>
            <a:r>
              <a:rPr lang="en-US" dirty="0" smtClean="0"/>
              <a:t> </a:t>
            </a:r>
            <a:r>
              <a:rPr lang="en-US" dirty="0" err="1" smtClean="0"/>
              <a:t>Venaas</a:t>
            </a:r>
            <a:r>
              <a:rPr lang="en-US" dirty="0" smtClean="0"/>
              <a:t>, stig@venaas.com; Luis Miguel Contreras Murillo, lmcm@tid.es; Juan Carlos Zuniga, JuanCarlos.Zuniga@InterDigital.com; </a:t>
            </a:r>
            <a:r>
              <a:rPr lang="en-US" dirty="0" err="1" smtClean="0"/>
              <a:t>Slexandru</a:t>
            </a:r>
            <a:r>
              <a:rPr lang="en-US" dirty="0" smtClean="0"/>
              <a:t> </a:t>
            </a:r>
            <a:r>
              <a:rPr lang="en-US" dirty="0" err="1" smtClean="0"/>
              <a:t>Petrescu</a:t>
            </a:r>
            <a:r>
              <a:rPr lang="en-US" dirty="0" smtClean="0"/>
              <a:t>, alexandru.petrescu@gmail.com; </a:t>
            </a:r>
            <a:r>
              <a:rPr lang="en-US" dirty="0" err="1" smtClean="0"/>
              <a:t>Georgios</a:t>
            </a:r>
            <a:r>
              <a:rPr lang="en-US" dirty="0" smtClean="0"/>
              <a:t> </a:t>
            </a:r>
            <a:r>
              <a:rPr lang="en-US" dirty="0" err="1" smtClean="0"/>
              <a:t>Karagiannis</a:t>
            </a:r>
            <a:r>
              <a:rPr lang="en-US" dirty="0" smtClean="0"/>
              <a:t>, g.karagiannis@utwente.nl; Julien Laganier, jlaganier@juniper.net; </a:t>
            </a:r>
            <a:r>
              <a:rPr lang="en-US" dirty="0" err="1" smtClean="0"/>
              <a:t>Wassim</a:t>
            </a:r>
            <a:r>
              <a:rPr lang="en-US" dirty="0" smtClean="0"/>
              <a:t> Michel Haddad, Wassam.Haddad@ericsson.com; Dirk von Hugo, Dirk von Hugo, Dirk.von-Hugo@telekom.de; Ahmad Muhana</a:t>
            </a:r>
            <a:r>
              <a:rPr lang="en-US" smtClean="0"/>
              <a:t>, amuhanna@awardsolutions.com</a:t>
            </a:r>
            <a:endParaRPr lang="en-US" dirty="0" smtClean="0"/>
          </a:p>
        </p:txBody>
      </p:sp>
      <p:sp>
        <p:nvSpPr>
          <p:cNvPr id="1375236" name="DtsShapeName" descr="@5@9@783@3075420834B8463G@2BD30G08=@;U8=@@MB62693!!!!!!BIHO@]B62693!!!11111111110C66@6B0D1VhsdmdrrCsn`ec`oeOduvnsjrUdbionmnfhdr/qqu!!!!!!!!!!!!!!!!!!!!!!!!!!!!!!!!!!!!!!!!!!!!!!!!!!!!!!!!!!!!!!!!!!!!!!!!!!!!!!!!!!!!!!!!!!!!!!!!!!!!!!!!!!!!!!!!!!!!!!!!!!!!!!!!!!!!!!!!!!!!!!!!!!!!!!!!!!!!!!!!!!!!!!!!!!!!!!!!!!!!!!!!!!!!!!!!!!!!!!!!!!!!!!!!!!!!!!!!!!!!!!!!!!!!!!!!!!!!!!!!!!!!!!!!!!!!!!!!!!!!!!!!!!!!!!!!!!!!!!!!!!!!!!!!!!!!!!!!!!!!!!!!!!!!!!!!!!!!!!!!!!!!!!!!!!!!!!!!!!!!!!!!!!!!!!!!!!!!!!!!!!!!!!!!!!!!!!!!!!!!!!!!!!!!!!!!!!!!!!!!!!!!!!!!!!!!!!!!!!!!!!!!!!!!!!!!!!!!!!!!!!!!!!!!!!!!!!!!!!!!!!!!!!!!!!!!!!!!!!!!!!!!!!!!!!!!!!!!!!!!!!!!!!!!!!!!!!!!!!!!!!!!!!!!!!!!!!!!!!!!!!!!!!!!!!!!!!!!!!!!!!!!!!!!!!!!!!!!!!!!!!!!!!!!!!!!!!!!!!!!!!!!!!!!!!!!!!!!!!!!!!!!!!!!!!!!!!!!!!!!!!!!!!!!!!!!!!!!!!!!!!!!!!!!!!!!!!!!!!!!!!!!!!!!!!!!!!!!!!!!!!!!!!!!!!!!!!!!!!!!!!!!!!!!!!!!!!!!!!!!!!!!!!!!!!!!!!!!!!!!!!!!!!!!!!!!!!!!!!!!!!!!!!!!!!!!!!!!!!!!!!!!!!!!!!!!!!!!!!!!!!!!!!!!!!!!!!!!!!!!!!!!!!!!!!!!!!!!!!!!!!!!!!!!!!!!!!!!!!!!!!!!!!!!!!!!!!!!!!!!!!!!!!!!!!!!!!!!!!!!!!!!!!!!!!!!!!!!!!!!!!!!!!!!!!!!!!!!!!!!!!!!!!!!!!!!!!!!!!!!!!!!!!!!!!!!!!!!!!!!!!!!!!!!!!!!!!!!!!!!!!!!!!!!!!!!!!!!!!!!!!!!!!!!!!!!!!!!!!!!!!!!!!!!!!!!!!!!!!!!!!!!!!!!!!!!!!!!!!!!!!!!!!!!!!!!!!!!!!!!!!!!!!!!!!!!!!!!!!!!!!!!!!!!!!!!!!!!!!!!!!!!!!!!!!!!!!!!!!!!!!!!!!!!!!!!!!!!!!!!!!!!!!!!!!!!!!!!!!!!!!!!!!!!!!!!!!!!!!!!!!!!!!!!!!!!!!!!!!!!!!!!!!!!!!!!!!!!!!!!!!!!!!!!!!!!!!!!!!!!!!!!!!!!!!!!!!!!!!!!!!!!!!!!!!!!!!!!!!!!!!!!!!!!!!!!!!!!!!!!!!!!!!!!!!!!!!!!!!!!!!!!!!!!!!!!!!!!!!!!!!!!!!!!!!!!!!!!!!!!!!!!!!!!!!!!!!!!!!!!!!!!!!!!!!!!!!!!!!!!!!!!!!!!!!!!!!!!!!!!!!!!!!!!!!!!!!!!!!!!!!!!!!!!!!!!!!!!!!!!!!!!!!!!!!!!!!!!!!!!!!!!!!!!!!!!!!!!!!!!!!!!!!!!!!!!!!!!!!!!!!!!!!!!!!!!!!!!!!!!!!!!!!!!!!!!!!!!!!!!!!!!!!!!!!!!!!!!!!!!!!!!!!!!!!!!!!!!!!!!!!!!!!!!!!!!!!!!!!!!!!!!!!!!!!!!!!!!!!!!!!!!!!!!!!!!!!!!!!!!!!!!!!!!!!!!!!!!!!!!!!!!!!!!!!!!!!!!!!!!!!!!!!!!!!!!!!!!!!!!!!!!!!!!!!!!!!!!!!!!!!!!!!!!!!!!!!!!!!!!!!!!!!!!!!!!!!!!!!!!!!!!!!!!!!!!!!!!!!!!!!!!!!!!!!!!!!!!!!!!!!!!!!!!!!!!!!!!!!!!!!!!!!!!!!!!!!!!!!!!!!!!!!!!!!!!!!!!!!!!!!!!!!!!!!!!!!!!!!!!!!!!!!!!!!!!!!!!!!!!!!!!!!!!!!!!!!!!!!!!!!!!!!!!!!!!!!!!!!!!!!!!!!!!!!!!!!!!!!!!!!!!!!!!!!!!!!!!!!!!!!!!!!!!!!!!!!!!!!!!!!!!!!!!!!!!!!!!!!!!!!!!!!!!!!!!!!!!!!!!!!!!!!!!!!!!!!!!!!!!!!!!!!!!!!!!!!!!!!!!!!!!!!!!!!!!!!!!!!!!!!!!!!!!!!!!!!!!!!!!!!!!!!!!!!!!!!!!!!!!!!!!!!!!!!!!!!!!!!!!!!!!!!!!!!!!!!!!!!!!!!!!!!!!!!!!!!!!!!!!!!!!!!!!!!!!!!!!!!!!!!!!!!!!!!!!!!!!!!!!!!1!1" hidden="1"/>
          <p:cNvSpPr>
            <a:spLocks noChangeArrowheads="1"/>
          </p:cNvSpPr>
          <p:nvPr/>
        </p:nvSpPr>
        <p:spPr bwMode="auto">
          <a:xfrm>
            <a:off x="0" y="0"/>
            <a:ext cx="1588" cy="1588"/>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chemeClr val="accent1"/>
          </a:solidFill>
          <a:ln w="12700">
            <a:solidFill>
              <a:schemeClr val="tx1"/>
            </a:solidFill>
            <a:miter lim="800000"/>
            <a:headEnd type="none" w="sm" len="sm"/>
            <a:tailEnd type="none" w="sm" len="sm"/>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zh-CN" dirty="0" smtClean="0"/>
              <a:t>draft-ietf-dmm-requirements-02</a:t>
            </a:r>
            <a:endParaRPr lang="en-US" dirty="0" smtClean="0"/>
          </a:p>
        </p:txBody>
      </p:sp>
      <p:sp>
        <p:nvSpPr>
          <p:cNvPr id="3" name="Content Placeholder 2"/>
          <p:cNvSpPr>
            <a:spLocks noGrp="1"/>
          </p:cNvSpPr>
          <p:nvPr>
            <p:ph type="subTitle" idx="1"/>
          </p:nvPr>
        </p:nvSpPr>
        <p:spPr/>
        <p:txBody>
          <a:bodyPr>
            <a:normAutofit/>
          </a:bodyPr>
          <a:lstStyle/>
          <a:p>
            <a:r>
              <a:rPr lang="en-US" dirty="0" smtClean="0"/>
              <a:t>Past changes to 02</a:t>
            </a:r>
          </a:p>
          <a:p>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REQ1</a:t>
            </a:r>
            <a:r>
              <a:rPr lang="en-US" altLang="zh-CN" dirty="0" smtClean="0"/>
              <a:t>: Distributed deployment</a:t>
            </a:r>
            <a:br>
              <a:rPr lang="en-US" altLang="zh-CN" dirty="0" smtClean="0"/>
            </a:br>
            <a:r>
              <a:rPr lang="en-US" altLang="zh-CN" dirty="0" smtClean="0"/>
              <a:t>draft-ietf-dmm-requirements-02</a:t>
            </a:r>
            <a:endParaRPr lang="en-US" dirty="0"/>
          </a:p>
        </p:txBody>
      </p:sp>
      <p:sp>
        <p:nvSpPr>
          <p:cNvPr id="3" name="Content Placeholder 2"/>
          <p:cNvSpPr>
            <a:spLocks noGrp="1"/>
          </p:cNvSpPr>
          <p:nvPr>
            <p:ph idx="1"/>
          </p:nvPr>
        </p:nvSpPr>
        <p:spPr/>
        <p:txBody>
          <a:bodyPr>
            <a:normAutofit/>
          </a:bodyPr>
          <a:lstStyle/>
          <a:p>
            <a:r>
              <a:rPr lang="en-US" dirty="0" smtClean="0"/>
              <a:t>REQ1</a:t>
            </a:r>
            <a:r>
              <a:rPr lang="en-US" altLang="zh-CN" dirty="0" smtClean="0"/>
              <a:t>:</a:t>
            </a:r>
          </a:p>
          <a:p>
            <a:r>
              <a:rPr lang="en-US" dirty="0" smtClean="0"/>
              <a:t>Motivation</a:t>
            </a:r>
          </a:p>
          <a:p>
            <a:r>
              <a:rPr lang="en-US" dirty="0" smtClean="0"/>
              <a:t>PS1</a:t>
            </a:r>
            <a:r>
              <a:rPr lang="en-US" altLang="zh-CN" dirty="0" smtClean="0"/>
              <a:t>: Non-optimal routes</a:t>
            </a:r>
          </a:p>
          <a:p>
            <a:r>
              <a:rPr lang="en-US" dirty="0" smtClean="0"/>
              <a:t>PS2</a:t>
            </a:r>
            <a:r>
              <a:rPr lang="en-US" altLang="zh-CN" dirty="0" smtClean="0"/>
              <a:t>: Non-optimality in Evolved Network Architecture</a:t>
            </a:r>
          </a:p>
          <a:p>
            <a:r>
              <a:rPr lang="en-US" dirty="0" smtClean="0"/>
              <a:t>PS3</a:t>
            </a:r>
            <a:r>
              <a:rPr lang="en-US" altLang="zh-CN" dirty="0" smtClean="0"/>
              <a:t>: Low scalability of centralized route and mobility context maintenance </a:t>
            </a:r>
          </a:p>
          <a:p>
            <a:r>
              <a:rPr lang="en-US" dirty="0" smtClean="0"/>
              <a:t>PS4</a:t>
            </a:r>
            <a:r>
              <a:rPr lang="en-US" altLang="zh-CN" dirty="0" smtClean="0"/>
              <a:t>: Single point of failure and attack</a:t>
            </a: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REQ2: Transparency to Upper Layers when needed</a:t>
            </a:r>
            <a:br>
              <a:rPr lang="en-US" dirty="0" smtClean="0"/>
            </a:br>
            <a:r>
              <a:rPr lang="en-US" altLang="zh-CN" dirty="0" smtClean="0"/>
              <a:t> draft-ietf-dmm-requirements-02</a:t>
            </a:r>
            <a:endParaRPr lang="en-US" dirty="0" smtClean="0"/>
          </a:p>
        </p:txBody>
      </p:sp>
      <p:sp>
        <p:nvSpPr>
          <p:cNvPr id="3" name="Content Placeholder 2"/>
          <p:cNvSpPr>
            <a:spLocks noGrp="1"/>
          </p:cNvSpPr>
          <p:nvPr>
            <p:ph idx="1"/>
          </p:nvPr>
        </p:nvSpPr>
        <p:spPr/>
        <p:txBody>
          <a:bodyPr>
            <a:normAutofit/>
          </a:bodyPr>
          <a:lstStyle/>
          <a:p>
            <a:r>
              <a:rPr lang="en-US" dirty="0" smtClean="0"/>
              <a:t>Minor improvements in text</a:t>
            </a:r>
            <a:r>
              <a:rPr lang="en-US" altLang="zh-CN" dirty="0" smtClean="0"/>
              <a:t>: improve clarity, avoid long sentences</a:t>
            </a:r>
            <a:endParaRPr lang="en-US" dirty="0" smtClean="0"/>
          </a:p>
          <a:p>
            <a:r>
              <a:rPr lang="en-US" dirty="0" smtClean="0"/>
              <a:t>REQ2</a:t>
            </a:r>
            <a:r>
              <a:rPr lang="en-US" altLang="zh-CN" dirty="0" smtClean="0"/>
              <a:t>:</a:t>
            </a:r>
            <a:endParaRPr lang="en-US" dirty="0" smtClean="0"/>
          </a:p>
          <a:p>
            <a:r>
              <a:rPr lang="en-US" altLang="zh-CN" dirty="0" smtClean="0"/>
              <a:t>Motivation</a:t>
            </a:r>
          </a:p>
          <a:p>
            <a:r>
              <a:rPr lang="en-US" dirty="0" smtClean="0"/>
              <a:t>PS5</a:t>
            </a:r>
            <a:r>
              <a:rPr lang="en-US" altLang="zh-CN" dirty="0" smtClean="0"/>
              <a:t>: Wasting resources to support mobile nodes not needing mobility support – </a:t>
            </a:r>
            <a:r>
              <a:rPr lang="en-US" altLang="zh-CN" dirty="0" smtClean="0">
                <a:solidFill>
                  <a:srgbClr val="FF0000"/>
                </a:solidFill>
              </a:rPr>
              <a:t>Rephrase based on comments at IETF84</a:t>
            </a:r>
          </a:p>
          <a:p>
            <a:r>
              <a:rPr lang="en-US" dirty="0" smtClean="0"/>
              <a:t>O</a:t>
            </a:r>
            <a:r>
              <a:rPr lang="en-US" altLang="zh-CN" dirty="0" smtClean="0"/>
              <a:t>-PS1: Mobility signaling overhead with peer-to-peer communication – </a:t>
            </a:r>
            <a:r>
              <a:rPr lang="en-US" altLang="zh-CN" dirty="0" smtClean="0">
                <a:solidFill>
                  <a:srgbClr val="FF0000"/>
                </a:solidFill>
              </a:rPr>
              <a:t>Revise to clarify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REQ2: Transparency to Upper Layers when needed</a:t>
            </a:r>
            <a:br>
              <a:rPr lang="en-US" dirty="0" smtClean="0"/>
            </a:br>
            <a:r>
              <a:rPr lang="en-US" altLang="zh-CN" dirty="0" smtClean="0"/>
              <a:t> draft-ietf-dmm-requirements-02</a:t>
            </a:r>
            <a:endParaRPr lang="en-US" dirty="0" smtClean="0"/>
          </a:p>
        </p:txBody>
      </p:sp>
      <p:sp>
        <p:nvSpPr>
          <p:cNvPr id="3" name="Content Placeholder 2"/>
          <p:cNvSpPr>
            <a:spLocks noGrp="1"/>
          </p:cNvSpPr>
          <p:nvPr>
            <p:ph idx="1"/>
          </p:nvPr>
        </p:nvSpPr>
        <p:spPr/>
        <p:txBody>
          <a:bodyPr>
            <a:normAutofit fontScale="85000" lnSpcReduction="10000"/>
          </a:bodyPr>
          <a:lstStyle/>
          <a:p>
            <a:r>
              <a:rPr lang="en-US" dirty="0" smtClean="0"/>
              <a:t>PS5</a:t>
            </a:r>
            <a:r>
              <a:rPr lang="en-US" altLang="zh-CN" dirty="0" smtClean="0"/>
              <a:t>: IP mobility support is not always required, and not every parameter of mobility context is always used. For example, some applications do not need a stable IP address during a handover to maintain IP session continuity. Sometimes, the entire application session runs while the terminal does not change the point of attachment.</a:t>
            </a:r>
            <a:endParaRPr lang="en-US" dirty="0" smtClean="0"/>
          </a:p>
          <a:p>
            <a:r>
              <a:rPr lang="en-US" dirty="0" smtClean="0"/>
              <a:t>O</a:t>
            </a:r>
            <a:r>
              <a:rPr lang="en-US" altLang="zh-CN" dirty="0" smtClean="0"/>
              <a:t>-PS1: </a:t>
            </a:r>
            <a:r>
              <a:rPr lang="en-US" dirty="0" smtClean="0"/>
              <a:t>Wasting resources when mobility signaling (e.g., maintenance of the tunnel, keep alive, etc.) is not turned off for peer</a:t>
            </a:r>
            <a:r>
              <a:rPr lang="en-US" altLang="zh-CN" dirty="0" smtClean="0"/>
              <a:t>-</a:t>
            </a:r>
            <a:r>
              <a:rPr lang="en-US" dirty="0" smtClean="0"/>
              <a:t>to-peer communication. Peer-to-peer communications have particular traffic patterns that often do not benefit from mobility support from the network. Thus, the associated mobility support signaling (e.g., maintenance of the tunnel, keep </a:t>
            </a:r>
            <a:r>
              <a:rPr lang="en-US" dirty="0" err="1" smtClean="0"/>
              <a:t>alives</a:t>
            </a:r>
            <a:r>
              <a:rPr lang="en-US" dirty="0" smtClean="0"/>
              <a:t>, etc.) wastes network resources for no application gain. In such a case, it is better to enable mobility support selectively.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REQ3: IPv6 deployment</a:t>
            </a:r>
            <a:br>
              <a:rPr lang="en-US" dirty="0" smtClean="0"/>
            </a:br>
            <a:r>
              <a:rPr lang="en-US" altLang="zh-CN" dirty="0" smtClean="0"/>
              <a:t> draft-ietf-dmm-requirements-02</a:t>
            </a:r>
            <a:endParaRPr lang="en-US" dirty="0" smtClean="0"/>
          </a:p>
        </p:txBody>
      </p:sp>
      <p:sp>
        <p:nvSpPr>
          <p:cNvPr id="3" name="Content Placeholder 2"/>
          <p:cNvSpPr>
            <a:spLocks noGrp="1"/>
          </p:cNvSpPr>
          <p:nvPr>
            <p:ph idx="1"/>
          </p:nvPr>
        </p:nvSpPr>
        <p:spPr/>
        <p:txBody>
          <a:bodyPr>
            <a:normAutofit/>
          </a:bodyPr>
          <a:lstStyle/>
          <a:p>
            <a:r>
              <a:rPr lang="en-US" dirty="0" smtClean="0"/>
              <a:t>Minor improvements in text</a:t>
            </a:r>
            <a:r>
              <a:rPr lang="en-US" altLang="zh-CN" dirty="0" smtClean="0"/>
              <a:t>: improve clarity, avoid long sentences</a:t>
            </a:r>
            <a:endParaRPr lang="en-US" dirty="0" smtClean="0"/>
          </a:p>
          <a:p>
            <a:r>
              <a:rPr lang="en-US" dirty="0" smtClean="0"/>
              <a:t>REQ3</a:t>
            </a:r>
          </a:p>
          <a:p>
            <a:r>
              <a:rPr lang="en-US" dirty="0" smtClean="0"/>
              <a:t>Motivation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REQ5: Compatibility</a:t>
            </a:r>
            <a:br>
              <a:rPr lang="en-US" dirty="0" smtClean="0"/>
            </a:br>
            <a:r>
              <a:rPr lang="en-US" altLang="zh-CN" dirty="0" smtClean="0"/>
              <a:t> draft-ietf-dmm-requirements-02</a:t>
            </a:r>
            <a:endParaRPr lang="en-US" dirty="0" smtClean="0"/>
          </a:p>
        </p:txBody>
      </p:sp>
      <p:sp>
        <p:nvSpPr>
          <p:cNvPr id="3" name="Content Placeholder 2"/>
          <p:cNvSpPr>
            <a:spLocks noGrp="1"/>
          </p:cNvSpPr>
          <p:nvPr>
            <p:ph idx="1"/>
          </p:nvPr>
        </p:nvSpPr>
        <p:spPr/>
        <p:txBody>
          <a:bodyPr>
            <a:normAutofit fontScale="85000" lnSpcReduction="10000"/>
          </a:bodyPr>
          <a:lstStyle/>
          <a:p>
            <a:r>
              <a:rPr lang="en-US" dirty="0" smtClean="0">
                <a:solidFill>
                  <a:srgbClr val="FF0000"/>
                </a:solidFill>
              </a:rPr>
              <a:t>Re</a:t>
            </a:r>
            <a:r>
              <a:rPr lang="en-US" altLang="zh-CN" dirty="0" smtClean="0">
                <a:solidFill>
                  <a:srgbClr val="FF0000"/>
                </a:solidFill>
              </a:rPr>
              <a:t>-ordered sentences, rephrase to remove trusted networks</a:t>
            </a:r>
            <a:endParaRPr lang="en-US" dirty="0" smtClean="0">
              <a:solidFill>
                <a:srgbClr val="FF0000"/>
              </a:solidFill>
            </a:endParaRPr>
          </a:p>
          <a:p>
            <a:r>
              <a:rPr lang="en-US" dirty="0" smtClean="0"/>
              <a:t>The DMM solution MUST be able to co-exist with existing network deployments and end hosts. For example, depending on the environment in which DMM is deployed, DMM solutions may need to be compatible with other deployed mobility protocols or may need to interoperate with a network or mobile hosts/routers that do not support DMM protocols. Furthermore, a DMM solution SHOULD work across different networks, possibly operated as separate administrative domains, when allowed by the trust relationship between them.</a:t>
            </a:r>
          </a:p>
          <a:p>
            <a:r>
              <a:rPr lang="en-US" dirty="0" smtClean="0"/>
              <a:t>Motivation: The motivations of this requirement are (1) to preserve backwards compatibility so that existing networks and hosts are not affected and continue to function as usual, and (2) enable inter-domain operation if desired.</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REQ6: Security considerations</a:t>
            </a:r>
            <a:br>
              <a:rPr lang="en-US" dirty="0" smtClean="0"/>
            </a:br>
            <a:r>
              <a:rPr lang="en-US" altLang="zh-CN" dirty="0" smtClean="0"/>
              <a:t> draft-ietf-dmm-requirements-02</a:t>
            </a:r>
            <a:endParaRPr lang="en-US" dirty="0" smtClean="0"/>
          </a:p>
        </p:txBody>
      </p:sp>
      <p:sp>
        <p:nvSpPr>
          <p:cNvPr id="3" name="Content Placeholder 2"/>
          <p:cNvSpPr>
            <a:spLocks noGrp="1"/>
          </p:cNvSpPr>
          <p:nvPr>
            <p:ph idx="1"/>
          </p:nvPr>
        </p:nvSpPr>
        <p:spPr/>
        <p:txBody>
          <a:bodyPr>
            <a:normAutofit/>
          </a:bodyPr>
          <a:lstStyle/>
          <a:p>
            <a:r>
              <a:rPr lang="en-US" dirty="0" smtClean="0"/>
              <a:t>REQ6</a:t>
            </a:r>
            <a:r>
              <a:rPr lang="en-US" altLang="zh-CN" dirty="0" smtClean="0"/>
              <a:t>: </a:t>
            </a:r>
            <a:r>
              <a:rPr lang="en-US" dirty="0" smtClean="0">
                <a:solidFill>
                  <a:srgbClr val="FF0000"/>
                </a:solidFill>
              </a:rPr>
              <a:t>Added examples of security aspects</a:t>
            </a:r>
          </a:p>
          <a:p>
            <a:r>
              <a:rPr lang="en-US" dirty="0" smtClean="0"/>
              <a:t>Motivation</a:t>
            </a:r>
          </a:p>
          <a:p>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REQ6: Security considerations</a:t>
            </a:r>
            <a:br>
              <a:rPr lang="en-US" dirty="0" smtClean="0"/>
            </a:br>
            <a:r>
              <a:rPr lang="en-US" altLang="zh-CN" dirty="0" smtClean="0"/>
              <a:t> draft-ietf-dmm-requirements-02</a:t>
            </a:r>
            <a:endParaRPr lang="en-US" dirty="0" smtClean="0"/>
          </a:p>
        </p:txBody>
      </p:sp>
      <p:sp>
        <p:nvSpPr>
          <p:cNvPr id="3" name="Content Placeholder 2"/>
          <p:cNvSpPr>
            <a:spLocks noGrp="1"/>
          </p:cNvSpPr>
          <p:nvPr>
            <p:ph idx="1"/>
          </p:nvPr>
        </p:nvSpPr>
        <p:spPr/>
        <p:txBody>
          <a:bodyPr/>
          <a:lstStyle/>
          <a:p>
            <a:r>
              <a:rPr lang="en-US" dirty="0" smtClean="0"/>
              <a:t>DMM protocol solutions MUST consider security aspects, including confidentiality and integrity. Examples of aspects to be considered are authentication and authorization mechanisms that allow a legitimate mobile host/router to use the mobility support provided by the DMM solution; signaling message protection in terms of authentication, encryption, etc.; data integrity and confidentiality; opt-in or opt-out data confidentiality to signaling messages depending on network environments or user requirements.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Draft</a:t>
            </a:r>
            <a:r>
              <a:rPr lang="en-US" altLang="zh-CN" dirty="0" smtClean="0"/>
              <a:t>-ietf-dmm-requirements-03</a:t>
            </a:r>
          </a:p>
          <a:p>
            <a:r>
              <a:rPr lang="en-US" altLang="zh-CN" dirty="0" smtClean="0">
                <a:solidFill>
                  <a:srgbClr val="FF0000"/>
                </a:solidFill>
              </a:rPr>
              <a:t>Edited PS1, PS3, REQ2, </a:t>
            </a:r>
          </a:p>
          <a:p>
            <a:r>
              <a:rPr lang="en-US" altLang="zh-CN" dirty="0" smtClean="0">
                <a:solidFill>
                  <a:srgbClr val="FF0000"/>
                </a:solidFill>
              </a:rPr>
              <a:t>Added REQ7, PS8</a:t>
            </a:r>
          </a:p>
          <a:p>
            <a:r>
              <a:rPr lang="en-US" dirty="0" smtClean="0">
                <a:solidFill>
                  <a:srgbClr val="FF0000"/>
                </a:solidFill>
              </a:rPr>
              <a:t>Comments seem to have converged, seem ready for last call</a:t>
            </a:r>
          </a:p>
          <a:p>
            <a:endParaRPr lang="en-US" dirty="0" smtClean="0"/>
          </a:p>
          <a:p>
            <a:r>
              <a:rPr lang="en-US" dirty="0" smtClean="0"/>
              <a:t>Draft</a:t>
            </a:r>
            <a:r>
              <a:rPr lang="en-US" altLang="zh-CN" dirty="0" smtClean="0"/>
              <a:t>-ietf-dmm-requirements-02</a:t>
            </a:r>
          </a:p>
          <a:p>
            <a:r>
              <a:rPr lang="en-US" dirty="0" smtClean="0"/>
              <a:t>Changes based on discussions in IETF84</a:t>
            </a:r>
          </a:p>
          <a:p>
            <a:r>
              <a:rPr lang="en-US" dirty="0" smtClean="0"/>
              <a:t>Also minor improvements in text</a:t>
            </a:r>
            <a:r>
              <a:rPr lang="en-US" altLang="zh-CN" dirty="0" smtClean="0"/>
              <a:t>: improve clarity, avoid long sentences</a:t>
            </a:r>
            <a:endParaRPr lang="en-US" dirty="0" smtClean="0"/>
          </a:p>
          <a:p>
            <a:r>
              <a:rPr lang="en-US" dirty="0" smtClean="0"/>
              <a:t>Uploaded and sent each requirement in separate email to solicit further comments</a:t>
            </a:r>
            <a:r>
              <a:rPr lang="en-US" altLang="zh-CN" dirty="0" smtClean="0"/>
              <a:t>.</a:t>
            </a:r>
          </a:p>
          <a:p>
            <a:r>
              <a:rPr lang="en-US" dirty="0" smtClean="0"/>
              <a:t>Received no suggested changes</a:t>
            </a:r>
          </a:p>
          <a:p>
            <a:endParaRPr lang="en-US" dirty="0" smtClean="0"/>
          </a:p>
          <a:p>
            <a:r>
              <a:rPr lang="en-US" dirty="0" smtClean="0"/>
              <a:t>Draft</a:t>
            </a:r>
            <a:r>
              <a:rPr lang="en-US" altLang="zh-CN" dirty="0" smtClean="0"/>
              <a:t>-ietf-dmm-requirements-01</a:t>
            </a:r>
            <a:endParaRPr lang="en-US" dirty="0" smtClean="0"/>
          </a:p>
          <a:p>
            <a:r>
              <a:rPr lang="en-US" dirty="0" smtClean="0"/>
              <a:t>Discussed extensively in IETF 84</a:t>
            </a:r>
          </a:p>
          <a:p>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zh-CN" dirty="0" smtClean="0"/>
              <a:t>draft-ietf-dmm-requirements-03</a:t>
            </a:r>
            <a:endParaRPr lang="en-US" dirty="0" smtClean="0"/>
          </a:p>
        </p:txBody>
      </p:sp>
      <p:sp>
        <p:nvSpPr>
          <p:cNvPr id="3" name="Content Placeholder 2"/>
          <p:cNvSpPr>
            <a:spLocks noGrp="1"/>
          </p:cNvSpPr>
          <p:nvPr>
            <p:ph type="subTitle" idx="1"/>
          </p:nvPr>
        </p:nvSpPr>
        <p:spPr/>
        <p:txBody>
          <a:bodyPr>
            <a:normAutofit/>
          </a:bodyPr>
          <a:lstStyle/>
          <a:p>
            <a:r>
              <a:rPr lang="en-US" dirty="0" smtClean="0"/>
              <a:t>Changes to 03</a:t>
            </a:r>
          </a:p>
          <a:p>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REQ1</a:t>
            </a:r>
            <a:r>
              <a:rPr lang="en-US" altLang="zh-CN" dirty="0" smtClean="0"/>
              <a:t>: Distributed deployment</a:t>
            </a:r>
            <a:br>
              <a:rPr lang="en-US" altLang="zh-CN" dirty="0" smtClean="0"/>
            </a:br>
            <a:r>
              <a:rPr lang="en-US" altLang="zh-CN" dirty="0" smtClean="0"/>
              <a:t> draft-ietf-dmm-requirements-03</a:t>
            </a:r>
            <a:endParaRPr lang="en-US" dirty="0"/>
          </a:p>
        </p:txBody>
      </p:sp>
      <p:sp>
        <p:nvSpPr>
          <p:cNvPr id="3" name="Content Placeholder 2"/>
          <p:cNvSpPr>
            <a:spLocks noGrp="1"/>
          </p:cNvSpPr>
          <p:nvPr>
            <p:ph idx="1"/>
          </p:nvPr>
        </p:nvSpPr>
        <p:spPr/>
        <p:txBody>
          <a:bodyPr>
            <a:normAutofit/>
          </a:bodyPr>
          <a:lstStyle/>
          <a:p>
            <a:r>
              <a:rPr lang="en-US" dirty="0" smtClean="0"/>
              <a:t>REQ1</a:t>
            </a:r>
            <a:r>
              <a:rPr lang="en-US" altLang="zh-CN" dirty="0" smtClean="0"/>
              <a:t>:</a:t>
            </a:r>
          </a:p>
          <a:p>
            <a:r>
              <a:rPr lang="en-US" dirty="0" smtClean="0"/>
              <a:t>Motivation</a:t>
            </a:r>
          </a:p>
          <a:p>
            <a:r>
              <a:rPr lang="en-US" dirty="0" smtClean="0"/>
              <a:t>PS1</a:t>
            </a:r>
            <a:r>
              <a:rPr lang="en-US" altLang="zh-CN" dirty="0" smtClean="0"/>
              <a:t>: Non-optimal routes: </a:t>
            </a:r>
            <a:r>
              <a:rPr lang="en-US" altLang="zh-CN" dirty="0" smtClean="0">
                <a:solidFill>
                  <a:srgbClr val="FF0000"/>
                </a:solidFill>
              </a:rPr>
              <a:t>added multicast example</a:t>
            </a:r>
          </a:p>
          <a:p>
            <a:r>
              <a:rPr lang="en-US" dirty="0" smtClean="0"/>
              <a:t>PS2</a:t>
            </a:r>
            <a:r>
              <a:rPr lang="en-US" altLang="zh-CN" dirty="0" smtClean="0"/>
              <a:t>: Non-optimality in Evolved Network Architecture</a:t>
            </a:r>
          </a:p>
          <a:p>
            <a:r>
              <a:rPr lang="en-US" dirty="0" smtClean="0"/>
              <a:t>PS3</a:t>
            </a:r>
            <a:r>
              <a:rPr lang="en-US" altLang="zh-CN" dirty="0" smtClean="0"/>
              <a:t>: Low scalability of centralized route and mobility context maintenance </a:t>
            </a:r>
            <a:r>
              <a:rPr lang="en-US" altLang="zh-CN" dirty="0" smtClean="0">
                <a:solidFill>
                  <a:srgbClr val="FF0000"/>
                </a:solidFill>
              </a:rPr>
              <a:t>change route to tunnel</a:t>
            </a:r>
          </a:p>
          <a:p>
            <a:r>
              <a:rPr lang="en-US" dirty="0" smtClean="0"/>
              <a:t>PS4</a:t>
            </a:r>
            <a:r>
              <a:rPr lang="en-US" altLang="zh-CN" dirty="0" smtClean="0"/>
              <a:t>: Single point of failure and attack</a:t>
            </a: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REQ1</a:t>
            </a:r>
            <a:r>
              <a:rPr lang="en-US" altLang="zh-CN" dirty="0" smtClean="0"/>
              <a:t>: Distributed deployment</a:t>
            </a:r>
            <a:br>
              <a:rPr lang="en-US" altLang="zh-CN" dirty="0" smtClean="0"/>
            </a:br>
            <a:r>
              <a:rPr lang="en-US" altLang="zh-CN" dirty="0" smtClean="0"/>
              <a:t> draft-ietf-dmm-requirements-03</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PS1: Non-optimal routes: </a:t>
            </a:r>
          </a:p>
          <a:p>
            <a:r>
              <a:rPr lang="en-US" dirty="0" smtClean="0"/>
              <a:t>Routing via a centralized anchor often results in a longer route. The problem is manifested, for example, when accessing a local server or servers of a Content Delivery Network (CDN), </a:t>
            </a:r>
            <a:r>
              <a:rPr lang="en-US" dirty="0" smtClean="0">
                <a:solidFill>
                  <a:srgbClr val="FF0000"/>
                </a:solidFill>
              </a:rPr>
              <a:t>or when receiving locally available IP multicast or sending IP multicast packets</a:t>
            </a:r>
            <a:r>
              <a:rPr lang="en-US" dirty="0" smtClean="0"/>
              <a:t>.</a:t>
            </a:r>
          </a:p>
          <a:p>
            <a:r>
              <a:rPr lang="en-US" dirty="0" smtClean="0"/>
              <a:t>PS3:  Low scalability of centralized </a:t>
            </a:r>
            <a:r>
              <a:rPr lang="en-US" dirty="0" smtClean="0">
                <a:solidFill>
                  <a:srgbClr val="FF0000"/>
                </a:solidFill>
              </a:rPr>
              <a:t>tunnel management</a:t>
            </a:r>
            <a:r>
              <a:rPr lang="en-US" dirty="0" smtClean="0"/>
              <a:t> and mobility context maintenance</a:t>
            </a:r>
          </a:p>
          <a:p>
            <a:r>
              <a:rPr lang="en-US" dirty="0" smtClean="0"/>
              <a:t>Setting up </a:t>
            </a:r>
            <a:r>
              <a:rPr lang="en-US" dirty="0" smtClean="0">
                <a:solidFill>
                  <a:srgbClr val="FF0000"/>
                </a:solidFill>
              </a:rPr>
              <a:t>tunnels</a:t>
            </a:r>
            <a:r>
              <a:rPr lang="en-US" dirty="0" smtClean="0"/>
              <a:t> through a central anchor and maintaining mobility context for each MN therein requires more resources in a centralized design, thus reducing scalability.  Distributing the </a:t>
            </a:r>
            <a:r>
              <a:rPr lang="en-US" dirty="0" smtClean="0">
                <a:solidFill>
                  <a:srgbClr val="FF0000"/>
                </a:solidFill>
              </a:rPr>
              <a:t>tunnel maintenance</a:t>
            </a:r>
            <a:r>
              <a:rPr lang="en-US" dirty="0" smtClean="0"/>
              <a:t> function and the mobility context maintenance function among different network entities can increase scalability.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REQ2: Transparency to Upper Layers when needed</a:t>
            </a:r>
            <a:br>
              <a:rPr lang="en-US" dirty="0" smtClean="0"/>
            </a:br>
            <a:r>
              <a:rPr lang="en-US" altLang="zh-CN" dirty="0" smtClean="0"/>
              <a:t> draft-ietf-dmm-requirements-03</a:t>
            </a:r>
            <a:endParaRPr lang="en-US" dirty="0" smtClean="0"/>
          </a:p>
        </p:txBody>
      </p:sp>
      <p:sp>
        <p:nvSpPr>
          <p:cNvPr id="3" name="Content Placeholder 2"/>
          <p:cNvSpPr>
            <a:spLocks noGrp="1"/>
          </p:cNvSpPr>
          <p:nvPr>
            <p:ph idx="1"/>
          </p:nvPr>
        </p:nvSpPr>
        <p:spPr/>
        <p:txBody>
          <a:bodyPr>
            <a:normAutofit/>
          </a:bodyPr>
          <a:lstStyle/>
          <a:p>
            <a:r>
              <a:rPr lang="en-US" dirty="0" smtClean="0"/>
              <a:t>REQ2</a:t>
            </a:r>
            <a:r>
              <a:rPr lang="en-US" altLang="zh-CN" dirty="0" smtClean="0"/>
              <a:t>: </a:t>
            </a:r>
            <a:r>
              <a:rPr lang="en-US" altLang="zh-CN" dirty="0" smtClean="0">
                <a:solidFill>
                  <a:srgbClr val="FF0000"/>
                </a:solidFill>
              </a:rPr>
              <a:t>Rephrase</a:t>
            </a:r>
            <a:endParaRPr lang="en-US" dirty="0" smtClean="0">
              <a:solidFill>
                <a:srgbClr val="FF0000"/>
              </a:solidFill>
            </a:endParaRPr>
          </a:p>
          <a:p>
            <a:r>
              <a:rPr lang="en-US" altLang="zh-CN" dirty="0" smtClean="0"/>
              <a:t>Motivation</a:t>
            </a:r>
          </a:p>
          <a:p>
            <a:r>
              <a:rPr lang="en-US" dirty="0" smtClean="0"/>
              <a:t>PS5</a:t>
            </a:r>
            <a:r>
              <a:rPr lang="en-US" altLang="zh-CN" dirty="0" smtClean="0"/>
              <a:t>: Wasting resources to support mobile nodes not needing mobility support</a:t>
            </a:r>
            <a:endParaRPr lang="en-US" altLang="zh-CN" dirty="0" smtClean="0">
              <a:solidFill>
                <a:srgbClr val="FF0000"/>
              </a:solidFill>
            </a:endParaRPr>
          </a:p>
          <a:p>
            <a:r>
              <a:rPr lang="en-US" altLang="zh-CN" dirty="0" smtClean="0"/>
              <a:t>PS6: Mobility signaling overhead with peer-to-peer communication</a:t>
            </a:r>
            <a:endParaRPr lang="en-US" altLang="zh-CN" dirty="0" smtClean="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REQ2: Transparency to Upper Layers when needed</a:t>
            </a:r>
            <a:br>
              <a:rPr lang="en-US" dirty="0" smtClean="0"/>
            </a:br>
            <a:r>
              <a:rPr lang="en-US" altLang="zh-CN" dirty="0" smtClean="0"/>
              <a:t> draft-ietf-dmm-requirements-03</a:t>
            </a:r>
            <a:endParaRPr lang="en-US" dirty="0" smtClean="0"/>
          </a:p>
        </p:txBody>
      </p:sp>
      <p:sp>
        <p:nvSpPr>
          <p:cNvPr id="3" name="Content Placeholder 2"/>
          <p:cNvSpPr>
            <a:spLocks noGrp="1"/>
          </p:cNvSpPr>
          <p:nvPr>
            <p:ph idx="1"/>
          </p:nvPr>
        </p:nvSpPr>
        <p:spPr/>
        <p:txBody>
          <a:bodyPr/>
          <a:lstStyle/>
          <a:p>
            <a:r>
              <a:rPr lang="en-US" dirty="0" smtClean="0"/>
              <a:t>REQ2:  Transparency to Upper Layers when needed DMM solutions MUST provide transparent mobility support above the IP layer when needed.  Such transparency is needed, for example, when, upon change of point of attachment to the Internet, an application flow cannot cope with a change in the IP address. </a:t>
            </a:r>
            <a:r>
              <a:rPr lang="en-US" dirty="0" smtClean="0">
                <a:solidFill>
                  <a:srgbClr val="FF0000"/>
                </a:solidFill>
              </a:rPr>
              <a:t>However, it is not always necessary to maintain a stable home IP address or prefix for every application or at all times for a mobile node.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REQ7: Flexible multicast distribution</a:t>
            </a:r>
            <a:br>
              <a:rPr lang="en-US" dirty="0" smtClean="0"/>
            </a:br>
            <a:r>
              <a:rPr lang="en-US" altLang="zh-CN" dirty="0" smtClean="0"/>
              <a:t> draft-ietf-dmm-requirements-03</a:t>
            </a:r>
            <a:endParaRPr lang="en-US" dirty="0" smtClean="0"/>
          </a:p>
        </p:txBody>
      </p:sp>
      <p:sp>
        <p:nvSpPr>
          <p:cNvPr id="3" name="Content Placeholder 2"/>
          <p:cNvSpPr>
            <a:spLocks noGrp="1"/>
          </p:cNvSpPr>
          <p:nvPr>
            <p:ph idx="1"/>
          </p:nvPr>
        </p:nvSpPr>
        <p:spPr/>
        <p:txBody>
          <a:bodyPr>
            <a:normAutofit/>
          </a:bodyPr>
          <a:lstStyle/>
          <a:p>
            <a:r>
              <a:rPr lang="en-US" dirty="0" smtClean="0">
                <a:solidFill>
                  <a:srgbClr val="FF0000"/>
                </a:solidFill>
              </a:rPr>
              <a:t>Requirement for multicast added:</a:t>
            </a:r>
          </a:p>
          <a:p>
            <a:endParaRPr lang="en-US" dirty="0" smtClean="0"/>
          </a:p>
          <a:p>
            <a:r>
              <a:rPr lang="en-US" dirty="0" smtClean="0"/>
              <a:t>REQ7</a:t>
            </a:r>
            <a:r>
              <a:rPr lang="en-US" altLang="zh-CN" dirty="0" smtClean="0"/>
              <a:t>: </a:t>
            </a:r>
            <a:r>
              <a:rPr lang="en-US" dirty="0" smtClean="0"/>
              <a:t>Flexible multicast distribution</a:t>
            </a:r>
            <a:endParaRPr lang="en-US" dirty="0" smtClean="0">
              <a:solidFill>
                <a:srgbClr val="FF0000"/>
              </a:solidFill>
            </a:endParaRPr>
          </a:p>
          <a:p>
            <a:r>
              <a:rPr lang="en-US" dirty="0" smtClean="0"/>
              <a:t>Motivation</a:t>
            </a:r>
          </a:p>
          <a:p>
            <a:r>
              <a:rPr lang="en-US" dirty="0" smtClean="0"/>
              <a:t>PS8: Duplicate multicast traffic</a:t>
            </a:r>
          </a:p>
          <a:p>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REQ7: Flexible multicast distribution</a:t>
            </a:r>
            <a:br>
              <a:rPr lang="en-US" dirty="0" smtClean="0"/>
            </a:br>
            <a:r>
              <a:rPr lang="en-US" altLang="zh-CN" dirty="0" smtClean="0"/>
              <a:t> draft-ietf-dmm-requirements-03</a:t>
            </a:r>
            <a:endParaRPr lang="en-US" dirty="0" smtClean="0"/>
          </a:p>
        </p:txBody>
      </p:sp>
      <p:sp>
        <p:nvSpPr>
          <p:cNvPr id="3" name="Content Placeholder 2"/>
          <p:cNvSpPr>
            <a:spLocks noGrp="1"/>
          </p:cNvSpPr>
          <p:nvPr>
            <p:ph idx="1"/>
          </p:nvPr>
        </p:nvSpPr>
        <p:spPr/>
        <p:txBody>
          <a:bodyPr>
            <a:normAutofit fontScale="62500" lnSpcReduction="20000"/>
          </a:bodyPr>
          <a:lstStyle/>
          <a:p>
            <a:r>
              <a:rPr lang="en-US" dirty="0" smtClean="0">
                <a:solidFill>
                  <a:srgbClr val="FF0000"/>
                </a:solidFill>
              </a:rPr>
              <a:t>REQ7: Flexible multicast distribution</a:t>
            </a:r>
          </a:p>
          <a:p>
            <a:r>
              <a:rPr lang="en-US" dirty="0" smtClean="0">
                <a:solidFill>
                  <a:srgbClr val="FF0000"/>
                </a:solidFill>
              </a:rPr>
              <a:t>DMM should enable multicast solutions in flexible distribution scenario.  This flexibility enables different IP multicast flows with respect to a mobile host to be managed (e.g., subscribed, received and/or transmitted) using multiple endpoints.</a:t>
            </a:r>
          </a:p>
          <a:p>
            <a:r>
              <a:rPr lang="en-US" dirty="0" smtClean="0">
                <a:solidFill>
                  <a:srgbClr val="FF0000"/>
                </a:solidFill>
              </a:rPr>
              <a:t>Motivation: The motivation of this requirement is to consider multicast early so that solutions can be developed to overcome performance issues in multicast distribution scenario.  The multicast solution may therefore avoid having multicast-capable access routers being restricted to manage all IP multicast traffic relative to a host via a single endpoint (e.g., regular or tunnel interface), which would lead to the problems described in PS1 and PS6.</a:t>
            </a:r>
          </a:p>
          <a:p>
            <a:r>
              <a:rPr lang="en-US" dirty="0" smtClean="0">
                <a:solidFill>
                  <a:srgbClr val="FF0000"/>
                </a:solidFill>
              </a:rPr>
              <a:t>PS8:  Duplicate multicast traffic</a:t>
            </a:r>
          </a:p>
          <a:p>
            <a:r>
              <a:rPr lang="en-US" dirty="0" smtClean="0">
                <a:solidFill>
                  <a:srgbClr val="FF0000"/>
                </a:solidFill>
              </a:rPr>
              <a:t>IP multicast distribution over architectures using IP mobility solutions (e.g.  RFC6224) may lead to convergence of duplicated multicast subscriptions towards the downstream tunnel entity (e.g.  MAG in PMIPv6).  Concretely, when multicast subscription for individual mobile nodes is coupled with mobility tunnels (e.g.  PMIPv6 tunnel), duplicate multicast subscription(s) is prone to be received through different upstream paths.  This problem may also exist or be more severe in a distributed mobility environment.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2_SAM TEMPLATE">
  <a:themeElements>
    <a:clrScheme name="2_SAM 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2_SAM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2_SAM 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SAM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2_SAM 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SAM 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SAM 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SAM 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2_SAM 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30363</TotalTime>
  <Words>1240</Words>
  <Application>Microsoft Office PowerPoint</Application>
  <PresentationFormat>On-screen Show (4:3)</PresentationFormat>
  <Paragraphs>80</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2_SAM TEMPLATE</vt:lpstr>
      <vt:lpstr>DMM Requirements draft-ietf-dmm-requirements</vt:lpstr>
      <vt:lpstr>Status</vt:lpstr>
      <vt:lpstr>draft-ietf-dmm-requirements-03</vt:lpstr>
      <vt:lpstr>REQ1: Distributed deployment  draft-ietf-dmm-requirements-03</vt:lpstr>
      <vt:lpstr>REQ1: Distributed deployment  draft-ietf-dmm-requirements-03</vt:lpstr>
      <vt:lpstr>REQ2: Transparency to Upper Layers when needed  draft-ietf-dmm-requirements-03</vt:lpstr>
      <vt:lpstr>REQ2: Transparency to Upper Layers when needed  draft-ietf-dmm-requirements-03</vt:lpstr>
      <vt:lpstr>REQ7: Flexible multicast distribution  draft-ietf-dmm-requirements-03</vt:lpstr>
      <vt:lpstr>REQ7: Flexible multicast distribution  draft-ietf-dmm-requirements-03</vt:lpstr>
      <vt:lpstr>draft-ietf-dmm-requirements-02</vt:lpstr>
      <vt:lpstr>REQ1: Distributed deployment draft-ietf-dmm-requirements-02</vt:lpstr>
      <vt:lpstr>REQ2: Transparency to Upper Layers when needed  draft-ietf-dmm-requirements-02</vt:lpstr>
      <vt:lpstr>REQ2: Transparency to Upper Layers when needed  draft-ietf-dmm-requirements-02</vt:lpstr>
      <vt:lpstr>REQ3: IPv6 deployment  draft-ietf-dmm-requirements-02</vt:lpstr>
      <vt:lpstr>REQ5: Compatibility  draft-ietf-dmm-requirements-02</vt:lpstr>
      <vt:lpstr>REQ6: Security considerations  draft-ietf-dmm-requirements-02</vt:lpstr>
      <vt:lpstr>REQ6: Security considerations  draft-ietf-dmm-requirements-02</vt:lpstr>
    </vt:vector>
  </TitlesOfParts>
  <Company>AT&amp;T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hachan</dc:creator>
  <cp:lastModifiedBy>c73782</cp:lastModifiedBy>
  <cp:revision>965</cp:revision>
  <cp:lastPrinted>2000-04-10T21:29:30Z</cp:lastPrinted>
  <dcterms:created xsi:type="dcterms:W3CDTF">2000-03-13T21:22:56Z</dcterms:created>
  <dcterms:modified xsi:type="dcterms:W3CDTF">2013-03-13T15:21:25Z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flag">
    <vt:lpwstr>1294402424</vt:lpwstr>
  </property>
  <property fmtid="{D5CDD505-2E9C-101B-9397-08002B2CF9AE}" pid="3" name="_ms_pID_725343">
    <vt:lpwstr>(2)WYW8LBn1lu5FiF6TD2Pyw9G31ub7JA7a5749tiOhc5ZpqkXiYZ5eFdlFx8PhechSbEYwEYAM_x000d_
WMXIUhHl9hptrDOF/ubDm7OKT9OE18ZCP+xczYfZbSta3HLtgNS0UbemR3sVaUtcD8YKsA7F_x000d_
y+k9lH9ovqwHfhHLskLRHj8Jq+UcbLDttFgtRfHKPBQOBwsq2Fpfjjm0WU4AQGh5/fFiCVnC_x000d_
Q6SYs+K0kaKOacf9cG</vt:lpwstr>
  </property>
  <property fmtid="{D5CDD505-2E9C-101B-9397-08002B2CF9AE}" pid="4" name="_ms_pID_7253431">
    <vt:lpwstr>uQQuW7G4v18+jc1cBqUWLjlcz5l3tPFLEwWKMl/0xlLGzGTvdQy3y1_x000d_
oFTDGeiCuAA+l4ndp1nActbv7JscKvjTa9KzuYcV8MGatc29PIqPUfAezh/adhVU0n1Ba+kT_x000d_
iU1uO7cijMryhentT0FemFUg0Z3vvdl//UPC7kQC5cKwQw==</vt:lpwstr>
  </property>
</Properties>
</file>