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72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E59A-0A8B-4143-9487-FDA11A7A6F9B}" type="datetimeFigureOut">
              <a:rPr lang="en-US" smtClean="0"/>
              <a:t>3/10/13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E4892A-2347-314D-88E8-A616236FFD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E59A-0A8B-4143-9487-FDA11A7A6F9B}" type="datetimeFigureOut">
              <a:rPr lang="en-US" smtClean="0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892A-2347-314D-88E8-A616236FFDC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8E4892A-2347-314D-88E8-A616236FFDC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E59A-0A8B-4143-9487-FDA11A7A6F9B}" type="datetimeFigureOut">
              <a:rPr lang="en-US" smtClean="0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E59A-0A8B-4143-9487-FDA11A7A6F9B}" type="datetimeFigureOut">
              <a:rPr lang="en-US" smtClean="0"/>
              <a:t>3/10/13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8E4892A-2347-314D-88E8-A616236FFD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E59A-0A8B-4143-9487-FDA11A7A6F9B}" type="datetimeFigureOut">
              <a:rPr lang="en-US" smtClean="0"/>
              <a:t>3/10/13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E4892A-2347-314D-88E8-A616236FFDC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97BE59A-0A8B-4143-9487-FDA11A7A6F9B}" type="datetimeFigureOut">
              <a:rPr lang="en-US" smtClean="0"/>
              <a:t>3/10/13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4892A-2347-314D-88E8-A616236FFD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E59A-0A8B-4143-9487-FDA11A7A6F9B}" type="datetimeFigureOut">
              <a:rPr lang="en-US" smtClean="0"/>
              <a:t>3/10/13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8E4892A-2347-314D-88E8-A616236FFDC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E59A-0A8B-4143-9487-FDA11A7A6F9B}" type="datetimeFigureOut">
              <a:rPr lang="en-US" smtClean="0"/>
              <a:t>3/10/13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8E4892A-2347-314D-88E8-A616236FF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E59A-0A8B-4143-9487-FDA11A7A6F9B}" type="datetimeFigureOut">
              <a:rPr lang="en-US" smtClean="0"/>
              <a:t>3/10/13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E4892A-2347-314D-88E8-A616236FF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E4892A-2347-314D-88E8-A616236FFDC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E59A-0A8B-4143-9487-FDA11A7A6F9B}" type="datetimeFigureOut">
              <a:rPr lang="en-US" smtClean="0"/>
              <a:t>3/10/13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8E4892A-2347-314D-88E8-A616236FFDC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97BE59A-0A8B-4143-9487-FDA11A7A6F9B}" type="datetimeFigureOut">
              <a:rPr lang="en-US" smtClean="0"/>
              <a:t>3/10/13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97BE59A-0A8B-4143-9487-FDA11A7A6F9B}" type="datetimeFigureOut">
              <a:rPr lang="en-US" smtClean="0"/>
              <a:t>3/10/13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E4892A-2347-314D-88E8-A616236FFDC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Brian Rosen, </a:t>
            </a:r>
            <a:r>
              <a:rPr lang="en-US" dirty="0" err="1" smtClean="0"/>
              <a:t>Neustar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-additional-data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819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Call-Info header with URI to external database/CID or &lt;provided-by&gt; in PIDF-LO</a:t>
            </a:r>
          </a:p>
          <a:p>
            <a:r>
              <a:rPr lang="en-US" dirty="0" smtClean="0"/>
              <a:t>Data known by SP (access or origination), device, or 3</a:t>
            </a:r>
            <a:r>
              <a:rPr lang="en-US" baseline="30000" dirty="0" smtClean="0"/>
              <a:t>rd</a:t>
            </a:r>
            <a:r>
              <a:rPr lang="en-US" dirty="0" smtClean="0"/>
              <a:t> party in the call path</a:t>
            </a:r>
          </a:p>
          <a:p>
            <a:r>
              <a:rPr lang="en-US" dirty="0" smtClean="0"/>
              <a:t>Comes as a series of blocks with different types of data</a:t>
            </a:r>
          </a:p>
          <a:p>
            <a:r>
              <a:rPr lang="en-US" dirty="0" smtClean="0"/>
              <a:t>Latest version cleans up and clarifies how blocks work in all transport forms</a:t>
            </a:r>
          </a:p>
        </p:txBody>
      </p:sp>
    </p:spTree>
    <p:extLst>
      <p:ext uri="{BB962C8B-B14F-4D97-AF65-F5344CB8AC3E}">
        <p14:creationId xmlns:p14="http://schemas.microsoft.com/office/powerpoint/2010/main" val="3990577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Extension points on XML data items</a:t>
            </a:r>
          </a:p>
          <a:p>
            <a:r>
              <a:rPr lang="en-US" dirty="0" smtClean="0"/>
              <a:t>Two ways to handle device-specific data</a:t>
            </a:r>
          </a:p>
          <a:p>
            <a:pPr lvl="1"/>
            <a:r>
              <a:rPr lang="en-US" dirty="0" smtClean="0"/>
              <a:t>New Block</a:t>
            </a:r>
          </a:p>
          <a:p>
            <a:pPr lvl="1"/>
            <a:r>
              <a:rPr lang="en-US" dirty="0" smtClean="0"/>
              <a:t>URI and type (with registry) in device block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542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I think we’re done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3769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11</TotalTime>
  <Words>106</Words>
  <Application>Microsoft Macintosh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-additional-data</vt:lpstr>
      <vt:lpstr>Summary</vt:lpstr>
      <vt:lpstr>Open Items</vt:lpstr>
      <vt:lpstr>And I think we’re done</vt:lpstr>
    </vt:vector>
  </TitlesOfParts>
  <Company>NeuStar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-additional-data</dc:title>
  <dc:creator>Brian Rosen</dc:creator>
  <cp:lastModifiedBy>Brian Rosen</cp:lastModifiedBy>
  <cp:revision>2</cp:revision>
  <dcterms:created xsi:type="dcterms:W3CDTF">2013-03-11T02:10:01Z</dcterms:created>
  <dcterms:modified xsi:type="dcterms:W3CDTF">2013-03-11T02:21:46Z</dcterms:modified>
</cp:coreProperties>
</file>