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6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3/10/13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3/10/13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</a:t>
            </a:r>
            <a:r>
              <a:rPr lang="en-US" dirty="0" err="1" smtClean="0"/>
              <a:t>rph</a:t>
            </a:r>
            <a:r>
              <a:rPr lang="en-US" dirty="0" smtClean="0"/>
              <a:t> namespace follow-up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560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IESG has approved emergency-</a:t>
            </a:r>
            <a:r>
              <a:rPr lang="en-US" dirty="0" err="1" smtClean="0"/>
              <a:t>rph</a:t>
            </a:r>
            <a:r>
              <a:rPr lang="en-US" dirty="0" smtClean="0"/>
              <a:t> as an Informational</a:t>
            </a:r>
          </a:p>
          <a:p>
            <a:r>
              <a:rPr lang="en-US" dirty="0" smtClean="0"/>
              <a:t>RFC4412 requires standards track to define a new </a:t>
            </a:r>
            <a:r>
              <a:rPr lang="en-US" dirty="0" err="1" smtClean="0"/>
              <a:t>rph</a:t>
            </a:r>
            <a:r>
              <a:rPr lang="en-US" smtClean="0"/>
              <a:t> namespace</a:t>
            </a:r>
            <a:endParaRPr lang="en-US" dirty="0" smtClean="0"/>
          </a:p>
          <a:p>
            <a:r>
              <a:rPr lang="en-US" dirty="0" smtClean="0"/>
              <a:t>This was a mistake: emergency-</a:t>
            </a:r>
            <a:r>
              <a:rPr lang="en-US" dirty="0" err="1" smtClean="0"/>
              <a:t>rph</a:t>
            </a:r>
            <a:r>
              <a:rPr lang="en-US" dirty="0" smtClean="0"/>
              <a:t> only defines a namespace, and doesn’t define any new protocol semantics</a:t>
            </a:r>
          </a:p>
          <a:p>
            <a:r>
              <a:rPr lang="en-US" dirty="0" smtClean="0"/>
              <a:t>IESG objected, and we agreed to fix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rosen</a:t>
            </a:r>
            <a:r>
              <a:rPr lang="en-US" dirty="0" smtClean="0"/>
              <a:t>-</a:t>
            </a:r>
            <a:r>
              <a:rPr lang="en-US" dirty="0" err="1" smtClean="0"/>
              <a:t>rph</a:t>
            </a:r>
            <a:r>
              <a:rPr lang="en-US" dirty="0" smtClean="0"/>
              <a:t>-</a:t>
            </a:r>
            <a:r>
              <a:rPr lang="en-US" dirty="0" err="1" smtClean="0"/>
              <a:t>reg</a:t>
            </a:r>
            <a:r>
              <a:rPr lang="en-US" dirty="0" smtClean="0"/>
              <a:t>-policy is a very short doc that changes the IANA policy to “IETF Review”</a:t>
            </a:r>
          </a:p>
          <a:p>
            <a:r>
              <a:rPr lang="en-US" dirty="0" smtClean="0"/>
              <a:t>Simultaneous request to adopt and WGLC in </a:t>
            </a:r>
            <a:r>
              <a:rPr lang="en-US" dirty="0" err="1" smtClean="0"/>
              <a:t>sipcore</a:t>
            </a:r>
            <a:r>
              <a:rPr lang="en-US" dirty="0" smtClean="0"/>
              <a:t> under 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29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7</TotalTime>
  <Words>87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Civic</vt:lpstr>
      <vt:lpstr>Emergency rph namespace follow-up</vt:lpstr>
    </vt:vector>
  </TitlesOfParts>
  <Company>NeuStar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rph namespace follow-up</dc:title>
  <dc:creator>Brian Rosen</dc:creator>
  <cp:lastModifiedBy>Brian Rosen</cp:lastModifiedBy>
  <cp:revision>1</cp:revision>
  <dcterms:created xsi:type="dcterms:W3CDTF">2013-03-11T02:31:50Z</dcterms:created>
  <dcterms:modified xsi:type="dcterms:W3CDTF">2013-03-11T02:39:47Z</dcterms:modified>
</cp:coreProperties>
</file>